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363" r:id="rId2"/>
    <p:sldId id="257" r:id="rId3"/>
    <p:sldId id="392" r:id="rId4"/>
    <p:sldId id="393" r:id="rId5"/>
    <p:sldId id="416" r:id="rId6"/>
    <p:sldId id="415" r:id="rId7"/>
    <p:sldId id="394" r:id="rId8"/>
    <p:sldId id="395" r:id="rId9"/>
    <p:sldId id="396" r:id="rId10"/>
    <p:sldId id="417" r:id="rId11"/>
    <p:sldId id="418" r:id="rId12"/>
    <p:sldId id="397" r:id="rId13"/>
    <p:sldId id="398" r:id="rId14"/>
    <p:sldId id="399" r:id="rId15"/>
    <p:sldId id="400" r:id="rId16"/>
    <p:sldId id="401" r:id="rId17"/>
    <p:sldId id="402" r:id="rId18"/>
    <p:sldId id="403" r:id="rId19"/>
    <p:sldId id="404" r:id="rId20"/>
    <p:sldId id="405" r:id="rId21"/>
    <p:sldId id="406" r:id="rId22"/>
    <p:sldId id="407" r:id="rId23"/>
    <p:sldId id="408" r:id="rId24"/>
    <p:sldId id="374" r:id="rId25"/>
    <p:sldId id="375" r:id="rId26"/>
    <p:sldId id="267" r:id="rId27"/>
    <p:sldId id="409" r:id="rId28"/>
    <p:sldId id="288" r:id="rId29"/>
    <p:sldId id="269" r:id="rId30"/>
    <p:sldId id="376" r:id="rId31"/>
    <p:sldId id="377" r:id="rId32"/>
    <p:sldId id="355" r:id="rId33"/>
    <p:sldId id="379" r:id="rId34"/>
    <p:sldId id="378" r:id="rId35"/>
    <p:sldId id="384" r:id="rId36"/>
    <p:sldId id="273" r:id="rId37"/>
    <p:sldId id="385" r:id="rId38"/>
    <p:sldId id="294" r:id="rId39"/>
    <p:sldId id="275" r:id="rId40"/>
    <p:sldId id="410" r:id="rId41"/>
    <p:sldId id="411" r:id="rId42"/>
    <p:sldId id="412" r:id="rId43"/>
    <p:sldId id="413" r:id="rId44"/>
    <p:sldId id="414" r:id="rId45"/>
    <p:sldId id="383" r:id="rId46"/>
    <p:sldId id="292" r:id="rId47"/>
  </p:sldIdLst>
  <p:sldSz cx="23399750" cy="12599988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1pPr>
    <a:lvl2pPr marL="1028563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2pPr>
    <a:lvl3pPr marL="2057126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3pPr>
    <a:lvl4pPr marL="3085689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4pPr>
    <a:lvl5pPr marL="4114251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5pPr>
    <a:lvl6pPr marL="5142814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6pPr>
    <a:lvl7pPr marL="6171377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7pPr>
    <a:lvl8pPr marL="7199940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8pPr>
    <a:lvl9pPr marL="8228503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9" userDrawn="1">
          <p15:clr>
            <a:srgbClr val="A4A3A4"/>
          </p15:clr>
        </p15:guide>
        <p15:guide id="2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0000CC"/>
    <a:srgbClr val="006600"/>
    <a:srgbClr val="FFCC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88" autoAdjust="0"/>
    <p:restoredTop sz="94660"/>
  </p:normalViewPr>
  <p:slideViewPr>
    <p:cSldViewPr>
      <p:cViewPr>
        <p:scale>
          <a:sx n="28" d="100"/>
          <a:sy n="28" d="100"/>
        </p:scale>
        <p:origin x="618" y="1074"/>
      </p:cViewPr>
      <p:guideLst>
        <p:guide orient="horz" pos="3969"/>
        <p:guide pos="73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6E37D17-AE5C-48FF-BE17-BDB2C1E080F6}" type="datetimeFigureOut">
              <a:rPr lang="mt-MT"/>
              <a:pPr>
                <a:defRPr/>
              </a:pPr>
              <a:t>26/06/2025</a:t>
            </a:fld>
            <a:endParaRPr lang="mt-M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mt-MT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mt-M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E8BFA0B-FBC4-4AE2-BC4A-DDA7F5A02F9A}" type="slidenum">
              <a:rPr lang="mt-MT"/>
              <a:pPr>
                <a:defRPr/>
              </a:pPr>
              <a:t>‹#›</a:t>
            </a:fld>
            <a:endParaRPr lang="mt-MT" dirty="0"/>
          </a:p>
        </p:txBody>
      </p:sp>
    </p:spTree>
    <p:extLst>
      <p:ext uri="{BB962C8B-B14F-4D97-AF65-F5344CB8AC3E}">
        <p14:creationId xmlns:p14="http://schemas.microsoft.com/office/powerpoint/2010/main" val="12547659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1028563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2057126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3085689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411425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5142814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171377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199940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228503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mt-MT" altLang="mt-MT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AB1567C-439E-42C3-AE11-5D26E8506166}" type="slidenum">
              <a:rPr lang="mt-MT" altLang="mt-MT" smtClean="0">
                <a:solidFill>
                  <a:srgbClr val="000000"/>
                </a:solidFill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mt-MT" altLang="mt-MT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4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3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40014" indent="0" algn="ctr">
              <a:buNone/>
              <a:defRPr/>
            </a:lvl2pPr>
            <a:lvl3pPr marL="1680027" indent="0" algn="ctr">
              <a:buNone/>
              <a:defRPr/>
            </a:lvl3pPr>
            <a:lvl4pPr marL="2520041" indent="0" algn="ctr">
              <a:buNone/>
              <a:defRPr/>
            </a:lvl4pPr>
            <a:lvl5pPr marL="3360054" indent="0" algn="ctr">
              <a:buNone/>
              <a:defRPr/>
            </a:lvl5pPr>
            <a:lvl6pPr marL="4200068" indent="0" algn="ctr">
              <a:buNone/>
              <a:defRPr/>
            </a:lvl6pPr>
            <a:lvl7pPr marL="5040081" indent="0" algn="ctr">
              <a:buNone/>
              <a:defRPr/>
            </a:lvl7pPr>
            <a:lvl8pPr marL="5880095" indent="0" algn="ctr">
              <a:buNone/>
              <a:defRPr/>
            </a:lvl8pPr>
            <a:lvl9pPr marL="67201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F5507-78F7-471B-A3E1-47CC657A02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80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EB87D-8CD9-43EB-8B89-E3E7E8A41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909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5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585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82029-1245-41E6-A0DF-1113D7E057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5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60ED1-1FE2-4C2F-973D-927C0252FF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037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349" b="1" cap="all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75"/>
            </a:lvl1pPr>
            <a:lvl2pPr marL="840014" indent="0">
              <a:buNone/>
              <a:defRPr sz="3307"/>
            </a:lvl2pPr>
            <a:lvl3pPr marL="1680027" indent="0">
              <a:buNone/>
              <a:defRPr sz="2940"/>
            </a:lvl3pPr>
            <a:lvl4pPr marL="2520041" indent="0">
              <a:buNone/>
              <a:defRPr sz="2572"/>
            </a:lvl4pPr>
            <a:lvl5pPr marL="3360054" indent="0">
              <a:buNone/>
              <a:defRPr sz="2572"/>
            </a:lvl5pPr>
            <a:lvl6pPr marL="4200068" indent="0">
              <a:buNone/>
              <a:defRPr sz="2572"/>
            </a:lvl6pPr>
            <a:lvl7pPr marL="5040081" indent="0">
              <a:buNone/>
              <a:defRPr sz="2572"/>
            </a:lvl7pPr>
            <a:lvl8pPr marL="5880095" indent="0">
              <a:buNone/>
              <a:defRPr sz="2572"/>
            </a:lvl8pPr>
            <a:lvl9pPr marL="6720108" indent="0">
              <a:buNone/>
              <a:defRPr sz="257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D96B7-B1E7-4C12-AC8F-450276B3E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9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8"/>
            <a:ext cx="10334890" cy="8315410"/>
          </a:xfrm>
        </p:spPr>
        <p:txBody>
          <a:bodyPr/>
          <a:lstStyle>
            <a:lvl1pPr>
              <a:defRPr sz="5144"/>
            </a:lvl1pPr>
            <a:lvl2pPr>
              <a:defRPr sz="4410"/>
            </a:lvl2pPr>
            <a:lvl3pPr>
              <a:defRPr sz="3675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8"/>
            <a:ext cx="10334890" cy="8315410"/>
          </a:xfrm>
        </p:spPr>
        <p:txBody>
          <a:bodyPr/>
          <a:lstStyle>
            <a:lvl1pPr>
              <a:defRPr sz="5144"/>
            </a:lvl1pPr>
            <a:lvl2pPr>
              <a:defRPr sz="4410"/>
            </a:lvl2pPr>
            <a:lvl3pPr>
              <a:defRPr sz="3675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71AD7-C5DE-4FBF-BEFC-C0BA38ECCE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21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5"/>
            <a:ext cx="10338953" cy="1175415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014" indent="0">
              <a:buNone/>
              <a:defRPr sz="3675" b="1"/>
            </a:lvl2pPr>
            <a:lvl3pPr marL="1680027" indent="0">
              <a:buNone/>
              <a:defRPr sz="3307" b="1"/>
            </a:lvl3pPr>
            <a:lvl4pPr marL="2520041" indent="0">
              <a:buNone/>
              <a:defRPr sz="2940" b="1"/>
            </a:lvl4pPr>
            <a:lvl5pPr marL="3360054" indent="0">
              <a:buNone/>
              <a:defRPr sz="2940" b="1"/>
            </a:lvl5pPr>
            <a:lvl6pPr marL="4200068" indent="0">
              <a:buNone/>
              <a:defRPr sz="2940" b="1"/>
            </a:lvl6pPr>
            <a:lvl7pPr marL="5040081" indent="0">
              <a:buNone/>
              <a:defRPr sz="2940" b="1"/>
            </a:lvl7pPr>
            <a:lvl8pPr marL="5880095" indent="0">
              <a:buNone/>
              <a:defRPr sz="2940" b="1"/>
            </a:lvl8pPr>
            <a:lvl9pPr marL="6720108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0"/>
            <a:ext cx="10338953" cy="7259577"/>
          </a:xfrm>
        </p:spPr>
        <p:txBody>
          <a:bodyPr/>
          <a:lstStyle>
            <a:lvl1pPr>
              <a:defRPr sz="4410"/>
            </a:lvl1pPr>
            <a:lvl2pPr>
              <a:defRPr sz="3675"/>
            </a:lvl2pPr>
            <a:lvl3pPr>
              <a:defRPr sz="3307"/>
            </a:lvl3pPr>
            <a:lvl4pPr>
              <a:defRPr sz="2940"/>
            </a:lvl4pPr>
            <a:lvl5pPr>
              <a:defRPr sz="2940"/>
            </a:lvl5pPr>
            <a:lvl6pPr>
              <a:defRPr sz="2940"/>
            </a:lvl6pPr>
            <a:lvl7pPr>
              <a:defRPr sz="2940"/>
            </a:lvl7pPr>
            <a:lvl8pPr>
              <a:defRPr sz="2940"/>
            </a:lvl8pPr>
            <a:lvl9pPr>
              <a:defRPr sz="29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5"/>
            <a:ext cx="10343014" cy="1175415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014" indent="0">
              <a:buNone/>
              <a:defRPr sz="3675" b="1"/>
            </a:lvl2pPr>
            <a:lvl3pPr marL="1680027" indent="0">
              <a:buNone/>
              <a:defRPr sz="3307" b="1"/>
            </a:lvl3pPr>
            <a:lvl4pPr marL="2520041" indent="0">
              <a:buNone/>
              <a:defRPr sz="2940" b="1"/>
            </a:lvl4pPr>
            <a:lvl5pPr marL="3360054" indent="0">
              <a:buNone/>
              <a:defRPr sz="2940" b="1"/>
            </a:lvl5pPr>
            <a:lvl6pPr marL="4200068" indent="0">
              <a:buNone/>
              <a:defRPr sz="2940" b="1"/>
            </a:lvl6pPr>
            <a:lvl7pPr marL="5040081" indent="0">
              <a:buNone/>
              <a:defRPr sz="2940" b="1"/>
            </a:lvl7pPr>
            <a:lvl8pPr marL="5880095" indent="0">
              <a:buNone/>
              <a:defRPr sz="2940" b="1"/>
            </a:lvl8pPr>
            <a:lvl9pPr marL="6720108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0"/>
            <a:ext cx="10343014" cy="7259577"/>
          </a:xfrm>
        </p:spPr>
        <p:txBody>
          <a:bodyPr/>
          <a:lstStyle>
            <a:lvl1pPr>
              <a:defRPr sz="4410"/>
            </a:lvl1pPr>
            <a:lvl2pPr>
              <a:defRPr sz="3675"/>
            </a:lvl2pPr>
            <a:lvl3pPr>
              <a:defRPr sz="3307"/>
            </a:lvl3pPr>
            <a:lvl4pPr>
              <a:defRPr sz="2940"/>
            </a:lvl4pPr>
            <a:lvl5pPr>
              <a:defRPr sz="2940"/>
            </a:lvl5pPr>
            <a:lvl6pPr>
              <a:defRPr sz="2940"/>
            </a:lvl6pPr>
            <a:lvl7pPr>
              <a:defRPr sz="2940"/>
            </a:lvl7pPr>
            <a:lvl8pPr>
              <a:defRPr sz="2940"/>
            </a:lvl8pPr>
            <a:lvl9pPr>
              <a:defRPr sz="29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80A3D-41CC-4EAC-AC64-DB6BB4CF2B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03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F9A6A-9B82-4116-B7E2-64A3EBE38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563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61234-87AA-4069-A996-BBA5DF31B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841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501666"/>
            <a:ext cx="7698357" cy="2134998"/>
          </a:xfrm>
        </p:spPr>
        <p:txBody>
          <a:bodyPr anchor="b"/>
          <a:lstStyle>
            <a:lvl1pPr algn="l">
              <a:defRPr sz="3675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879"/>
            </a:lvl1pPr>
            <a:lvl2pPr>
              <a:defRPr sz="5144"/>
            </a:lvl2pPr>
            <a:lvl3pPr>
              <a:defRPr sz="4410"/>
            </a:lvl3pPr>
            <a:lvl4pPr>
              <a:defRPr sz="3675"/>
            </a:lvl4pPr>
            <a:lvl5pPr>
              <a:defRPr sz="3675"/>
            </a:lvl5pPr>
            <a:lvl6pPr>
              <a:defRPr sz="3675"/>
            </a:lvl6pPr>
            <a:lvl7pPr>
              <a:defRPr sz="3675"/>
            </a:lvl7pPr>
            <a:lvl8pPr>
              <a:defRPr sz="3675"/>
            </a:lvl8pPr>
            <a:lvl9pPr>
              <a:defRPr sz="36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89" y="2636665"/>
            <a:ext cx="7698357" cy="8618743"/>
          </a:xfrm>
        </p:spPr>
        <p:txBody>
          <a:bodyPr/>
          <a:lstStyle>
            <a:lvl1pPr marL="0" indent="0">
              <a:buNone/>
              <a:defRPr sz="2572"/>
            </a:lvl1pPr>
            <a:lvl2pPr marL="840014" indent="0">
              <a:buNone/>
              <a:defRPr sz="2205"/>
            </a:lvl2pPr>
            <a:lvl3pPr marL="1680027" indent="0">
              <a:buNone/>
              <a:defRPr sz="1837"/>
            </a:lvl3pPr>
            <a:lvl4pPr marL="2520041" indent="0">
              <a:buNone/>
              <a:defRPr sz="1654"/>
            </a:lvl4pPr>
            <a:lvl5pPr marL="3360054" indent="0">
              <a:buNone/>
              <a:defRPr sz="1654"/>
            </a:lvl5pPr>
            <a:lvl6pPr marL="4200068" indent="0">
              <a:buNone/>
              <a:defRPr sz="1654"/>
            </a:lvl6pPr>
            <a:lvl7pPr marL="5040081" indent="0">
              <a:buNone/>
              <a:defRPr sz="1654"/>
            </a:lvl7pPr>
            <a:lvl8pPr marL="5880095" indent="0">
              <a:buNone/>
              <a:defRPr sz="1654"/>
            </a:lvl8pPr>
            <a:lvl9pPr marL="6720108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6630C-24FD-41F3-ABD9-994B133C1C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27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75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2"/>
            <a:ext cx="14039850" cy="7559993"/>
          </a:xfrm>
        </p:spPr>
        <p:txBody>
          <a:bodyPr/>
          <a:lstStyle>
            <a:lvl1pPr marL="0" indent="0">
              <a:buNone/>
              <a:defRPr sz="5879"/>
            </a:lvl1pPr>
            <a:lvl2pPr marL="840014" indent="0">
              <a:buNone/>
              <a:defRPr sz="5144"/>
            </a:lvl2pPr>
            <a:lvl3pPr marL="1680027" indent="0">
              <a:buNone/>
              <a:defRPr sz="4410"/>
            </a:lvl3pPr>
            <a:lvl4pPr marL="2520041" indent="0">
              <a:buNone/>
              <a:defRPr sz="3675"/>
            </a:lvl4pPr>
            <a:lvl5pPr marL="3360054" indent="0">
              <a:buNone/>
              <a:defRPr sz="3675"/>
            </a:lvl5pPr>
            <a:lvl6pPr marL="4200068" indent="0">
              <a:buNone/>
              <a:defRPr sz="3675"/>
            </a:lvl6pPr>
            <a:lvl7pPr marL="5040081" indent="0">
              <a:buNone/>
              <a:defRPr sz="3675"/>
            </a:lvl7pPr>
            <a:lvl8pPr marL="5880095" indent="0">
              <a:buNone/>
              <a:defRPr sz="3675"/>
            </a:lvl8pPr>
            <a:lvl9pPr marL="6720108" indent="0">
              <a:buNone/>
              <a:defRPr sz="3675"/>
            </a:lvl9pPr>
          </a:lstStyle>
          <a:p>
            <a:pPr lvl="0"/>
            <a:endParaRPr lang="mt-M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72"/>
            </a:lvl1pPr>
            <a:lvl2pPr marL="840014" indent="0">
              <a:buNone/>
              <a:defRPr sz="2205"/>
            </a:lvl2pPr>
            <a:lvl3pPr marL="1680027" indent="0">
              <a:buNone/>
              <a:defRPr sz="1837"/>
            </a:lvl3pPr>
            <a:lvl4pPr marL="2520041" indent="0">
              <a:buNone/>
              <a:defRPr sz="1654"/>
            </a:lvl4pPr>
            <a:lvl5pPr marL="3360054" indent="0">
              <a:buNone/>
              <a:defRPr sz="1654"/>
            </a:lvl5pPr>
            <a:lvl6pPr marL="4200068" indent="0">
              <a:buNone/>
              <a:defRPr sz="1654"/>
            </a:lvl6pPr>
            <a:lvl7pPr marL="5040081" indent="0">
              <a:buNone/>
              <a:defRPr sz="1654"/>
            </a:lvl7pPr>
            <a:lvl8pPr marL="5880095" indent="0">
              <a:buNone/>
              <a:defRPr sz="1654"/>
            </a:lvl8pPr>
            <a:lvl9pPr marL="6720108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01F9A-8ED9-4F41-941F-97AF07AA30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0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8" y="504584"/>
            <a:ext cx="21059775" cy="2099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2939998"/>
            <a:ext cx="21059775" cy="8315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6"/>
            <a:ext cx="5459942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572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6"/>
            <a:ext cx="7409921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572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1" y="11474156"/>
            <a:ext cx="5459942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572">
                <a:latin typeface="+mn-lt"/>
              </a:defRPr>
            </a:lvl1pPr>
          </a:lstStyle>
          <a:p>
            <a:pPr>
              <a:defRPr/>
            </a:pPr>
            <a:fld id="{15F08B51-B0A6-4BFA-90BC-03E46CEE4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06" r:id="rId1"/>
    <p:sldLayoutId id="2147486407" r:id="rId2"/>
    <p:sldLayoutId id="2147486408" r:id="rId3"/>
    <p:sldLayoutId id="2147486409" r:id="rId4"/>
    <p:sldLayoutId id="2147486410" r:id="rId5"/>
    <p:sldLayoutId id="2147486411" r:id="rId6"/>
    <p:sldLayoutId id="2147486412" r:id="rId7"/>
    <p:sldLayoutId id="2147486413" r:id="rId8"/>
    <p:sldLayoutId id="2147486414" r:id="rId9"/>
    <p:sldLayoutId id="2147486415" r:id="rId10"/>
    <p:sldLayoutId id="214748641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5pPr>
      <a:lvl6pPr marL="840014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6pPr>
      <a:lvl7pPr marL="1680027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7pPr>
      <a:lvl8pPr marL="2520041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8pPr>
      <a:lvl9pPr marL="3360054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9pPr>
    </p:titleStyle>
    <p:bodyStyle>
      <a:lvl1pPr marL="630010" indent="-630010" algn="l" rtl="0" eaLnBrk="0" fontAlgn="base" hangingPunct="0">
        <a:spcBef>
          <a:spcPct val="20000"/>
        </a:spcBef>
        <a:spcAft>
          <a:spcPct val="0"/>
        </a:spcAft>
        <a:buChar char="•"/>
        <a:defRPr sz="5879">
          <a:solidFill>
            <a:schemeClr val="tx1"/>
          </a:solidFill>
          <a:latin typeface="+mn-lt"/>
          <a:ea typeface="+mn-ea"/>
          <a:cs typeface="+mn-cs"/>
        </a:defRPr>
      </a:lvl1pPr>
      <a:lvl2pPr marL="1365022" indent="-525008" algn="l" rtl="0" eaLnBrk="0" fontAlgn="base" hangingPunct="0">
        <a:spcBef>
          <a:spcPct val="20000"/>
        </a:spcBef>
        <a:spcAft>
          <a:spcPct val="0"/>
        </a:spcAft>
        <a:buChar char="–"/>
        <a:defRPr sz="5144">
          <a:solidFill>
            <a:schemeClr val="tx1"/>
          </a:solidFill>
          <a:latin typeface="+mn-lt"/>
        </a:defRPr>
      </a:lvl2pPr>
      <a:lvl3pPr marL="2100034" indent="-420007" algn="l" rtl="0" eaLnBrk="0" fontAlgn="base" hangingPunct="0">
        <a:spcBef>
          <a:spcPct val="20000"/>
        </a:spcBef>
        <a:spcAft>
          <a:spcPct val="0"/>
        </a:spcAft>
        <a:buChar char="•"/>
        <a:defRPr sz="4410">
          <a:solidFill>
            <a:schemeClr val="tx1"/>
          </a:solidFill>
          <a:latin typeface="+mn-lt"/>
        </a:defRPr>
      </a:lvl3pPr>
      <a:lvl4pPr marL="2940047" indent="-420007" algn="l" rtl="0" eaLnBrk="0" fontAlgn="base" hangingPunct="0">
        <a:spcBef>
          <a:spcPct val="20000"/>
        </a:spcBef>
        <a:spcAft>
          <a:spcPct val="0"/>
        </a:spcAft>
        <a:buChar char="–"/>
        <a:defRPr sz="3675">
          <a:solidFill>
            <a:schemeClr val="tx1"/>
          </a:solidFill>
          <a:latin typeface="+mn-lt"/>
        </a:defRPr>
      </a:lvl4pPr>
      <a:lvl5pPr marL="3780061" indent="-420007" algn="l" rtl="0" eaLnBrk="0" fontAlgn="base" hangingPunct="0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5pPr>
      <a:lvl6pPr marL="4620075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6pPr>
      <a:lvl7pPr marL="5460088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7pPr>
      <a:lvl8pPr marL="6300102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8pPr>
      <a:lvl9pPr marL="7140115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9pPr>
    </p:bodyStyle>
    <p:otherStyle>
      <a:defPPr>
        <a:defRPr lang="mt-MT"/>
      </a:defPPr>
      <a:lvl1pPr marL="0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1pPr>
      <a:lvl2pPr marL="840014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2pPr>
      <a:lvl3pPr marL="1680027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520041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4pPr>
      <a:lvl5pPr marL="3360054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5pPr>
      <a:lvl6pPr marL="4200068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6pPr>
      <a:lvl7pPr marL="5040081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7pPr>
      <a:lvl8pPr marL="5880095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8pPr>
      <a:lvl9pPr marL="6720108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30623" y="3006422"/>
            <a:ext cx="22538504" cy="658873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Qari 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mill-</a:t>
            </a:r>
            <a:r>
              <a:rPr lang="en-US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Ktieb</a:t>
            </a:r>
            <a:endParaRPr lang="en-US" sz="1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</a:t>
            </a:r>
            <a:r>
              <a:rPr lang="en-US" sz="155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Ġenesi</a:t>
            </a:r>
            <a:endParaRPr lang="mt-MT" sz="155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Ġen </a:t>
            </a:r>
            <a:r>
              <a:rPr lang="en-US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23, 1-4.19; 24, 1-8.62-67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endParaRPr lang="en-US" sz="155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B535D4-67FB-AAA6-B413-087E30F80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>
            <a:extLst>
              <a:ext uri="{FF2B5EF4-FFF2-40B4-BE49-F238E27FC236}">
                <a16:creationId xmlns:a16="http://schemas.microsoft.com/office/drawing/2014/main" id="{7D95E4A0-957F-E92F-D23A-C14A0E7A6C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420252"/>
            <a:ext cx="23399750" cy="975948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fi-FI" sz="15500" dirty="0">
                <a:latin typeface="Times New Roman" pitchFamily="18" charset="0"/>
                <a:cs typeface="Times New Roman" pitchFamily="18" charset="0"/>
              </a:rPr>
              <a:t>li kien jeħodlu ħsieb ta’ kulma kellu: 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Abraham kien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xjieħ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mdaħħal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fiż-żmien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u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l-Mulej kien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bierku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f’kollox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639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8ABF9-D8E5-CBD1-BD2E-D9BD3FF6D7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>
            <a:extLst>
              <a:ext uri="{FF2B5EF4-FFF2-40B4-BE49-F238E27FC236}">
                <a16:creationId xmlns:a16="http://schemas.microsoft.com/office/drawing/2014/main" id="{EFE3978A-0A73-8621-EED4-DE260DAE06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564268"/>
            <a:ext cx="23399750" cy="94714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Abraham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qal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lill-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qaddej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tiegħu, 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ixjeħ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f’daru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li kien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jeħodlu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ħsieb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ta’ kulma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kellu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984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Agħmel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idek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taħt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kuxxtejja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nġagħlek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spc="-300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taħlifli</a:t>
            </a:r>
            <a:r>
              <a:rPr lang="en-US" sz="15500" b="1" i="1" spc="-30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spc="-300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bil-Mulej</a:t>
            </a:r>
            <a:r>
              <a:rPr lang="en-US" sz="15500" b="1" i="1" spc="-30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spc="-300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r>
              <a:rPr lang="en-US" sz="15500" b="1" i="1" spc="-30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mt-MT" sz="15500" b="1" i="1" spc="-300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spc="-300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tas-sema</a:t>
            </a:r>
            <a:r>
              <a:rPr lang="en-US" sz="15500" b="1" i="1" spc="-30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l-art, li ma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tiħux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mara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għal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ibni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mill-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bniet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mt-MT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824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tal-Kangħanin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li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jien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qiegħed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ngħammar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f’nofshom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Imma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tmur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f’arti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għand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niesi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ħu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minn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hemm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mara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għal</a:t>
            </a:r>
            <a:endParaRPr lang="en-US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950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ibni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Iżakk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qaddej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wieġbu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“U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jekk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il-mara ma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tkunx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trid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tiġi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miegħi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f’din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l-art,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ikolli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nerġa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nieħu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</a:t>
            </a:r>
            <a:endParaRPr lang="en-US" sz="15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0076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ibnek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fl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-art li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minnha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int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ħriġt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?”. </a:t>
            </a:r>
            <a:endParaRPr lang="mt-MT" sz="15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Abraham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wieġbu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“Qis li ma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tiħux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ibni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hemmhekk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Il-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Mulej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endParaRPr lang="en-US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451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fis-smewwiet, li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ħadni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minn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dar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missieri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 minn art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twelidi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u li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kellimni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ħalifli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qalli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nislek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nagħti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din l-art</a:t>
            </a: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jibgħat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mt-MT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7118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anġlu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tiegħu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quddiemek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 int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tieħu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mara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għal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ibni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minn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hemm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U jekk </a:t>
            </a:r>
            <a:endParaRPr lang="mt-MT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il-mara ma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tkunx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trid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tiġi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miegħek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int tkun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maħlul</a:t>
            </a:r>
            <a:endParaRPr lang="en-US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7597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minn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din il-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ħalfa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tiegħi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Biss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ibni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teħdux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hemmhekk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Wara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ħafna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żmien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Iżakk kien mar Bir-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laħaj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roj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għax</a:t>
            </a:r>
          </a:p>
        </p:txBody>
      </p:sp>
    </p:spTree>
    <p:extLst>
      <p:ext uri="{BB962C8B-B14F-4D97-AF65-F5344CB8AC3E}">
        <p14:creationId xmlns:p14="http://schemas.microsoft.com/office/powerpoint/2010/main" val="14025642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kien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joqgħod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-art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tan-Negeb. U Iżakk kien ħareġ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jistrieħ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fir-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raba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għall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mt-MT" sz="15500" dirty="0"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abta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ta’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filgħaxija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rafa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għajnejh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ħares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071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84248"/>
            <a:ext cx="22466496" cy="983149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Sara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laħqet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għomor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ta’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mija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sebgħa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għoxrin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sena. Dawn kienu s-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snin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ta’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ħajjet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Sara.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iġmla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resqin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 U Rebekka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refgħet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għajnejha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rat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Iżakk,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niżlet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minn fuq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ġemel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qalet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lill-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qaddej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2375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“Min hu dak </a:t>
            </a:r>
            <a:r>
              <a:rPr lang="en-US" sz="15500" b="1" i="1" dirty="0" err="1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ir-raġel</a:t>
            </a:r>
            <a:r>
              <a:rPr lang="en-US" sz="15500" b="1" i="1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li </a:t>
            </a:r>
            <a:r>
              <a:rPr lang="en-US" sz="15500" b="1" i="1" dirty="0" err="1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ġej</a:t>
            </a:r>
            <a:r>
              <a:rPr lang="en-US" sz="15500" b="1" i="1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fir-</a:t>
            </a:r>
            <a:r>
              <a:rPr lang="en-US" sz="15500" b="1" i="1" dirty="0" err="1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raba</a:t>
            </a:r>
            <a:r>
              <a:rPr lang="en-US" sz="15500" b="1" i="1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15500" b="1" i="1" dirty="0" err="1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jiltaqa</a:t>
            </a:r>
            <a:r>
              <a:rPr lang="en-US" sz="15500" b="1" i="1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15500" b="1" i="1" dirty="0" err="1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magħna</a:t>
            </a:r>
            <a:r>
              <a:rPr lang="en-US" sz="15500" b="1" i="1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?”. </a:t>
            </a:r>
            <a:endParaRPr lang="mt-MT" sz="15500" b="1" i="1" dirty="0">
              <a:solidFill>
                <a:schemeClr val="accent5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weġibha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qaddej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“Dak sidi”. </a:t>
            </a:r>
            <a:endParaRPr lang="mt-MT" sz="15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6170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qabdet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istar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tgħattiet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bih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qaddej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qal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Iżakk kulma kien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għamel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 U Iżakk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daħħalha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fl-għarix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ta’ Sara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ommu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u ħa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9418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1529058"/>
            <a:ext cx="22466496" cy="954346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’l Rebekka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saret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martu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ħabbha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;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hekk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tfarraġ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Iżakk wara 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mewt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ta’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ommu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75960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0723" y="3504903"/>
            <a:ext cx="20738304" cy="559177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</a:t>
            </a: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-M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ulej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mt-MT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oddu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ajr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3389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571802"/>
            <a:ext cx="23399750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Roddu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ħajr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lill-Mulej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għax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hu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tajjeb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68152" y="827386"/>
            <a:ext cx="23221155" cy="247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Salm Responsorjali</a:t>
            </a:r>
            <a:endParaRPr lang="en-US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9584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623" y="1736209"/>
            <a:ext cx="22538504" cy="912915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Roddu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ħajr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lill-Mulej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għax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hu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tajjeb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għax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għal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dejjem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it-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tieba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tiegħu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!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623" y="1735415"/>
            <a:ext cx="22538504" cy="912915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Min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jista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’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jsemmi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għemejjel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kbar tal-Mulej,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jew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isemma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’ t-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tifħir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tiegħu kollu?</a:t>
            </a:r>
          </a:p>
        </p:txBody>
      </p:sp>
    </p:spTree>
    <p:extLst>
      <p:ext uri="{BB962C8B-B14F-4D97-AF65-F5344CB8AC3E}">
        <p14:creationId xmlns:p14="http://schemas.microsoft.com/office/powerpoint/2010/main" val="17801185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563690"/>
            <a:ext cx="23399750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Roddu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ħajr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lill-Mulej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għax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hu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tajjeb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2411562"/>
            <a:ext cx="22394488" cy="504056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Hieni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min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jimxi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bid-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dritt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min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jagħmel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dejjem </a:t>
            </a:r>
            <a:endParaRPr 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sewwa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2918"/>
            <a:ext cx="23399750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fi-FI" sz="15500" dirty="0">
                <a:latin typeface="Times New Roman" pitchFamily="18" charset="0"/>
                <a:cs typeface="Times New Roman" pitchFamily="18" charset="0"/>
              </a:rPr>
              <a:t>U mietet Sara f’Kirjat-arba, li hi Ħebron, 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fl-art ta’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Kangħan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 Abraham daħal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jagħmel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il-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vistu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għal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Sara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jibkiha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77169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2611" y="2411562"/>
            <a:ext cx="22106456" cy="727280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Ftakar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fija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Mulej, fi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mħabbtek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għall-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poplu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tiegħek.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endParaRPr lang="en-US" sz="13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1216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563690"/>
            <a:ext cx="23399750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Roddu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ħajr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lill-Mulej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għax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hu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tajjeb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6152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0643" y="1511462"/>
            <a:ext cx="22178463" cy="957706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Aħseb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fija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bis-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salvazzjoni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tiegħek,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biex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nara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ġid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magħżulin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tiegħek,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1547466"/>
            <a:ext cx="22466495" cy="950505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biex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nifraħ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għall-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ferħ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ta’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ġensek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niftaħar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mal-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poplu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ta’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wirtek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73854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563690"/>
            <a:ext cx="23399750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Roddu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ħajr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lill-Mulej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għax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hu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tajjeb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2546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66" cy="228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92" tIns="102847" rIns="205692" bIns="102847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5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92" tIns="102847" rIns="205692" bIns="102847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7" y="10987263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615" y="1367446"/>
            <a:ext cx="22682520" cy="986509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spc="-276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Ejjew</a:t>
            </a:r>
            <a:r>
              <a:rPr lang="en-US" sz="15500" b="1" i="1" spc="-276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b="1" i="1" spc="-276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għandi</a:t>
            </a:r>
            <a:r>
              <a:rPr lang="en-US" sz="15500" b="1" i="1" spc="-276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r>
              <a:rPr lang="en-US" sz="15500" b="1" i="1" spc="-276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intom</a:t>
            </a:r>
            <a:r>
              <a:rPr lang="en-US" sz="15500" b="1" i="1" spc="-276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b="1" i="1" spc="-276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ilkoll</a:t>
            </a:r>
            <a:r>
              <a:rPr lang="en-US" sz="15500" b="1" i="1" spc="-276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li </a:t>
            </a:r>
            <a:r>
              <a:rPr lang="en-US" sz="15500" b="1" i="1" spc="-276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tinsabu</a:t>
            </a:r>
            <a:r>
              <a:rPr lang="en-US" sz="15500" b="1" i="1" spc="-276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b="1" i="1" spc="-276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mħabbtin</a:t>
            </a:r>
            <a:r>
              <a:rPr lang="en-US" sz="15500" b="1" i="1" spc="-276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u </a:t>
            </a:r>
            <a:r>
              <a:rPr lang="en-US" sz="15500" b="1" i="1" spc="-276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mtaqqlin</a:t>
            </a:r>
            <a:r>
              <a:rPr lang="en-US" sz="15500" b="1" i="1" spc="-276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  <a:r>
              <a:rPr lang="mt-MT" sz="15500" b="1" i="1" spc="-276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b="1" i="1" spc="-276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en-US" sz="15500" b="1" i="1" spc="-276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jiena</a:t>
            </a:r>
            <a:r>
              <a:rPr lang="en-US" sz="15500" b="1" i="1" spc="-276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b="1" i="1" spc="-276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nserraħkom</a:t>
            </a:r>
            <a:r>
              <a:rPr lang="en-US" sz="15500" b="1" i="1" spc="-276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jgħid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Mulej</a:t>
            </a:r>
            <a:r>
              <a:rPr lang="mt-MT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  <a:endParaRPr lang="en-US" sz="15500" spc="-276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66" cy="228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92" tIns="102847" rIns="205692" bIns="102847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5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92" tIns="102847" rIns="205692" bIns="102847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7" y="10987263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3215" y="1854647"/>
            <a:ext cx="22826535" cy="8892282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Qari mill-Evanġel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skont </a:t>
            </a:r>
            <a:endParaRPr lang="en-GB" sz="1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San Mattew</a:t>
            </a:r>
          </a:p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Mt 9, 9-13</a:t>
            </a:r>
          </a:p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Glorja </a:t>
            </a:r>
            <a:r>
              <a:rPr lang="en-GB" sz="155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lilek</a:t>
            </a: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Mulej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endParaRPr lang="mt-MT" sz="6614" i="1" dirty="0">
              <a:latin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mt-MT" sz="6614" i="1" dirty="0">
              <a:solidFill>
                <a:srgbClr val="C00000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mt-MT" sz="11024" dirty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251322"/>
            <a:ext cx="22394488" cy="1212165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F’dak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iż-żmien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, Ġesù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wieħed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bilqiegħda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quddiem il-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mejda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tat-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taxxi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; kien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jismu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Mattew. </a:t>
            </a:r>
            <a:endParaRPr lang="mt-MT" alt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Ejja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warajja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!”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84248"/>
            <a:ext cx="23399750" cy="983149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Imbagħad Abraham qam minn quddiem il-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mejta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u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mar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ikellem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ulied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Ħet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qalilhom: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1024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251322"/>
            <a:ext cx="22394488" cy="1212165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qallu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. Dak qam u mar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warajh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ġara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li, kif qagħad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għandu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</a:t>
            </a:r>
            <a:endParaRPr lang="mt-MT" alt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għall-mejda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, ġew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bosta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pubblikani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midinbin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u</a:t>
            </a:r>
          </a:p>
        </p:txBody>
      </p:sp>
    </p:spTree>
    <p:extLst>
      <p:ext uri="{BB962C8B-B14F-4D97-AF65-F5344CB8AC3E}">
        <p14:creationId xmlns:p14="http://schemas.microsoft.com/office/powerpoint/2010/main" val="5946561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1403450"/>
            <a:ext cx="22394488" cy="97930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qagħdu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madwar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il-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mejda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ma’ Ġesù u d-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dixxipli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tiegħu. Meta raw dan </a:t>
            </a:r>
            <a:endParaRPr lang="mt-MT" alt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Fariżej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qalu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lid-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dixxipli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mt-MT" alt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46733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179314"/>
            <a:ext cx="22394488" cy="1212165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</a:t>
            </a:r>
            <a:r>
              <a:rPr lang="en-US" altLang="mt-MT" sz="155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Għaliex</a:t>
            </a:r>
            <a:r>
              <a:rPr lang="en-US" altLang="mt-MT" sz="155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jiekol</a:t>
            </a:r>
            <a:endParaRPr lang="en-US" altLang="mt-MT" sz="155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</a:t>
            </a:r>
            <a:r>
              <a:rPr lang="en-US" altLang="mt-MT" sz="155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al</a:t>
            </a:r>
            <a:r>
              <a:rPr lang="mt-MT" altLang="mt-MT" sz="155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-</a:t>
            </a:r>
            <a:r>
              <a:rPr lang="en-US" altLang="mt-MT" sz="155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pubblikani</a:t>
            </a:r>
            <a:r>
              <a:rPr lang="en-US" altLang="mt-MT" sz="155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u </a:t>
            </a:r>
            <a:endParaRPr lang="mt-MT" altLang="mt-MT" sz="155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</a:t>
            </a:r>
            <a:r>
              <a:rPr lang="en-US" altLang="mt-MT" sz="155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midinbin</a:t>
            </a:r>
            <a:r>
              <a:rPr lang="en-US" altLang="mt-MT" sz="155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altLang="mt-MT" sz="155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Imgħallem</a:t>
            </a:r>
            <a:r>
              <a:rPr lang="en-US" altLang="mt-MT" sz="155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tagħkom</a:t>
            </a:r>
            <a:r>
              <a:rPr lang="en-US" altLang="mt-MT" sz="155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?”. </a:t>
            </a:r>
            <a:endParaRPr lang="mt-MT" altLang="mt-MT" sz="155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Hu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semagħhom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qal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mt-MT" alt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53493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1403450"/>
            <a:ext cx="22394488" cy="97930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“It-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tabib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jeħtiġuhx</a:t>
            </a:r>
            <a:endParaRPr lang="en-US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dawk li huma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f’saħħithom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iżda 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morda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Mela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morru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tgħallmu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x’jiġifieri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5543547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1476252"/>
            <a:ext cx="22394488" cy="964907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‘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Ħniena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rrid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u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mhux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sagrifiċċju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’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; għax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mhux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lill-ġusti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ġejt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insejjaħ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iżda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lill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-midinbin”.</a:t>
            </a:r>
          </a:p>
        </p:txBody>
      </p:sp>
    </p:spTree>
    <p:extLst>
      <p:ext uri="{BB962C8B-B14F-4D97-AF65-F5344CB8AC3E}">
        <p14:creationId xmlns:p14="http://schemas.microsoft.com/office/powerpoint/2010/main" val="423819164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10340711" y="6072494"/>
            <a:ext cx="184731" cy="1237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 sz="7439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1186707" y="3852877"/>
            <a:ext cx="21314367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tal-Mulej</a:t>
            </a:r>
            <a:endParaRPr lang="en-GB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Tif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lilek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Kristu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78652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5E66D-65F9-EF94-0F7C-4BBBAF00F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>
            <a:extLst>
              <a:ext uri="{FF2B5EF4-FFF2-40B4-BE49-F238E27FC236}">
                <a16:creationId xmlns:a16="http://schemas.microsoft.com/office/drawing/2014/main" id="{DE0D29DD-B47D-3178-61AF-CBF7CE7E12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08384"/>
            <a:ext cx="23399750" cy="738322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“Jien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qiegħed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ngħix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magħkom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ta’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barrani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frustier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43644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6B420A-5CA4-5B46-6087-E652B9E83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>
            <a:extLst>
              <a:ext uri="{FF2B5EF4-FFF2-40B4-BE49-F238E27FC236}">
                <a16:creationId xmlns:a16="http://schemas.microsoft.com/office/drawing/2014/main" id="{E92A3C6C-D63C-2153-9A43-127BCAD485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572380"/>
            <a:ext cx="23399750" cy="745522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Agħtuni li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jkolli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qabar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magħkom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nidfen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il-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mejta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tiegħi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minn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quddiemi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”. </a:t>
            </a:r>
            <a:endParaRPr lang="mt-MT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endParaRPr lang="en-US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193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3940532"/>
            <a:ext cx="22466496" cy="471892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endParaRPr lang="en-US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768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2918"/>
            <a:ext cx="23399750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it-IT" sz="15500" dirty="0">
                <a:latin typeface="Times New Roman" pitchFamily="18" charset="0"/>
                <a:cs typeface="Times New Roman" pitchFamily="18" charset="0"/>
              </a:rPr>
              <a:t>Wara dan, imbagħad, Abraham difen lil Sara,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martu, fl-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għar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tal-għalqa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ta’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Makfela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biswit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Mamri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li hi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Ħebron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fl-art ta’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Kangħan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0546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2918"/>
            <a:ext cx="23399750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Abraham kien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xjieħ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mdaħħal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fiż-żmien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u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l-Mulej kien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bierku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f’kollox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 U Abraham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qal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lill-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qaddej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tiegħu, 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ixjeħ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f’daru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34911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2250</TotalTime>
  <Words>758</Words>
  <Application>Microsoft Office PowerPoint</Application>
  <PresentationFormat>Custom</PresentationFormat>
  <Paragraphs>87</Paragraphs>
  <Slides>46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1" baseType="lpstr">
      <vt:lpstr>Arial</vt:lpstr>
      <vt:lpstr>Calibri</vt:lpstr>
      <vt:lpstr>Maltese Times Roman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Alfred Caruana</dc:creator>
  <cp:lastModifiedBy>Ibragg Licence 01</cp:lastModifiedBy>
  <cp:revision>122</cp:revision>
  <dcterms:created xsi:type="dcterms:W3CDTF">2011-05-17T18:28:43Z</dcterms:created>
  <dcterms:modified xsi:type="dcterms:W3CDTF">2025-06-26T14:45:18Z</dcterms:modified>
</cp:coreProperties>
</file>