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363" r:id="rId2"/>
    <p:sldId id="415" r:id="rId3"/>
    <p:sldId id="416" r:id="rId4"/>
    <p:sldId id="417" r:id="rId5"/>
    <p:sldId id="418" r:id="rId6"/>
    <p:sldId id="419" r:id="rId7"/>
    <p:sldId id="420" r:id="rId8"/>
    <p:sldId id="421" r:id="rId9"/>
    <p:sldId id="422" r:id="rId10"/>
    <p:sldId id="423" r:id="rId11"/>
    <p:sldId id="424" r:id="rId12"/>
    <p:sldId id="425" r:id="rId13"/>
    <p:sldId id="426" r:id="rId14"/>
    <p:sldId id="427" r:id="rId15"/>
    <p:sldId id="428" r:id="rId16"/>
    <p:sldId id="429" r:id="rId17"/>
    <p:sldId id="430" r:id="rId18"/>
    <p:sldId id="431" r:id="rId19"/>
    <p:sldId id="432" r:id="rId20"/>
    <p:sldId id="433" r:id="rId21"/>
    <p:sldId id="434" r:id="rId22"/>
    <p:sldId id="374" r:id="rId23"/>
    <p:sldId id="375" r:id="rId24"/>
    <p:sldId id="267" r:id="rId25"/>
    <p:sldId id="435" r:id="rId26"/>
    <p:sldId id="288" r:id="rId27"/>
    <p:sldId id="269" r:id="rId28"/>
    <p:sldId id="436" r:id="rId29"/>
    <p:sldId id="377" r:id="rId30"/>
    <p:sldId id="355" r:id="rId31"/>
    <p:sldId id="437" r:id="rId32"/>
    <p:sldId id="378" r:id="rId33"/>
    <p:sldId id="384" r:id="rId34"/>
    <p:sldId id="273" r:id="rId35"/>
    <p:sldId id="385" r:id="rId36"/>
    <p:sldId id="294" r:id="rId37"/>
    <p:sldId id="275" r:id="rId38"/>
    <p:sldId id="438" r:id="rId39"/>
    <p:sldId id="439" r:id="rId40"/>
    <p:sldId id="440" r:id="rId41"/>
    <p:sldId id="441" r:id="rId42"/>
    <p:sldId id="442" r:id="rId43"/>
    <p:sldId id="443" r:id="rId44"/>
    <p:sldId id="383" r:id="rId45"/>
    <p:sldId id="292" r:id="rId46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1pPr>
    <a:lvl2pPr marL="1028563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2pPr>
    <a:lvl3pPr marL="2057126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3pPr>
    <a:lvl4pPr marL="3085689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4pPr>
    <a:lvl5pPr marL="4114251" algn="ctr" rtl="0" fontAlgn="base">
      <a:spcBef>
        <a:spcPct val="0"/>
      </a:spcBef>
      <a:spcAft>
        <a:spcPct val="0"/>
      </a:spcAft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5pPr>
    <a:lvl6pPr marL="5142814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6pPr>
    <a:lvl7pPr marL="6171377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7pPr>
    <a:lvl8pPr marL="7199940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8pPr>
    <a:lvl9pPr marL="8228503" algn="l" defTabSz="2057126" rtl="0" eaLnBrk="1" latinLnBrk="0" hangingPunct="1">
      <a:defRPr sz="13498" kern="1200">
        <a:solidFill>
          <a:schemeClr val="tx1"/>
        </a:solidFill>
        <a:latin typeface="Maltese Times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3C1A56"/>
    <a:srgbClr val="0000CC"/>
    <a:srgbClr val="006600"/>
    <a:srgbClr val="FFCC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888" autoAdjust="0"/>
    <p:restoredTop sz="94660"/>
  </p:normalViewPr>
  <p:slideViewPr>
    <p:cSldViewPr>
      <p:cViewPr>
        <p:scale>
          <a:sx n="24" d="100"/>
          <a:sy n="24" d="100"/>
        </p:scale>
        <p:origin x="846" y="1194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6E37D17-AE5C-48FF-BE17-BDB2C1E080F6}" type="datetimeFigureOut">
              <a:rPr lang="mt-MT"/>
              <a:pPr>
                <a:defRPr/>
              </a:pPr>
              <a:t>26/06/2025</a:t>
            </a:fld>
            <a:endParaRPr lang="mt-M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E8BFA0B-FBC4-4AE2-BC4A-DDA7F5A02F9A}" type="slidenum">
              <a:rPr lang="mt-MT"/>
              <a:pPr>
                <a:defRPr/>
              </a:pPr>
              <a:t>‹#›</a:t>
            </a:fld>
            <a:endParaRPr lang="mt-MT" dirty="0"/>
          </a:p>
        </p:txBody>
      </p:sp>
    </p:spTree>
    <p:extLst>
      <p:ext uri="{BB962C8B-B14F-4D97-AF65-F5344CB8AC3E}">
        <p14:creationId xmlns:p14="http://schemas.microsoft.com/office/powerpoint/2010/main" val="1254765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563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7126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689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425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814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1377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940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8503" algn="l" defTabSz="205712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mt-MT" altLang="mt-MT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AB1567C-439E-42C3-AE11-5D26E8506166}" type="slidenum">
              <a:rPr lang="mt-MT" altLang="mt-MT" smtClean="0">
                <a:solidFill>
                  <a:srgbClr val="000000"/>
                </a:solidFill>
                <a:latin typeface="Times New Roman" pitchFamily="18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mt-MT" altLang="mt-MT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4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40014" indent="0" algn="ctr">
              <a:buNone/>
              <a:defRPr/>
            </a:lvl2pPr>
            <a:lvl3pPr marL="1680027" indent="0" algn="ctr">
              <a:buNone/>
              <a:defRPr/>
            </a:lvl3pPr>
            <a:lvl4pPr marL="2520041" indent="0" algn="ctr">
              <a:buNone/>
              <a:defRPr/>
            </a:lvl4pPr>
            <a:lvl5pPr marL="3360054" indent="0" algn="ctr">
              <a:buNone/>
              <a:defRPr/>
            </a:lvl5pPr>
            <a:lvl6pPr marL="4200068" indent="0" algn="ctr">
              <a:buNone/>
              <a:defRPr/>
            </a:lvl6pPr>
            <a:lvl7pPr marL="5040081" indent="0" algn="ctr">
              <a:buNone/>
              <a:defRPr/>
            </a:lvl7pPr>
            <a:lvl8pPr marL="5880095" indent="0" algn="ctr">
              <a:buNone/>
              <a:defRPr/>
            </a:lvl8pPr>
            <a:lvl9pPr marL="67201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F5507-78F7-471B-A3E1-47CC657A0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EB87D-8CD9-43EB-8B89-E3E7E8A412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0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5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585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82029-1245-41E6-A0DF-1113D7E057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5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60ED1-1FE2-4C2F-973D-927C0252F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3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349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75"/>
            </a:lvl1pPr>
            <a:lvl2pPr marL="840014" indent="0">
              <a:buNone/>
              <a:defRPr sz="3307"/>
            </a:lvl2pPr>
            <a:lvl3pPr marL="1680027" indent="0">
              <a:buNone/>
              <a:defRPr sz="2940"/>
            </a:lvl3pPr>
            <a:lvl4pPr marL="2520041" indent="0">
              <a:buNone/>
              <a:defRPr sz="2572"/>
            </a:lvl4pPr>
            <a:lvl5pPr marL="3360054" indent="0">
              <a:buNone/>
              <a:defRPr sz="2572"/>
            </a:lvl5pPr>
            <a:lvl6pPr marL="4200068" indent="0">
              <a:buNone/>
              <a:defRPr sz="2572"/>
            </a:lvl6pPr>
            <a:lvl7pPr marL="5040081" indent="0">
              <a:buNone/>
              <a:defRPr sz="2572"/>
            </a:lvl7pPr>
            <a:lvl8pPr marL="5880095" indent="0">
              <a:buNone/>
              <a:defRPr sz="2572"/>
            </a:lvl8pPr>
            <a:lvl9pPr marL="6720108" indent="0">
              <a:buNone/>
              <a:defRPr sz="25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D96B7-B1E7-4C12-AC8F-450276B3E1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8"/>
            <a:ext cx="10334890" cy="8315410"/>
          </a:xfrm>
        </p:spPr>
        <p:txBody>
          <a:bodyPr/>
          <a:lstStyle>
            <a:lvl1pPr>
              <a:defRPr sz="5144"/>
            </a:lvl1pPr>
            <a:lvl2pPr>
              <a:defRPr sz="4410"/>
            </a:lvl2pPr>
            <a:lvl3pPr>
              <a:defRPr sz="3675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71AD7-C5DE-4FBF-BEFC-C0BA38ECC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21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5"/>
            <a:ext cx="10338953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0"/>
            <a:ext cx="10338953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5"/>
            <a:ext cx="10343014" cy="1175415"/>
          </a:xfrm>
        </p:spPr>
        <p:txBody>
          <a:bodyPr anchor="b"/>
          <a:lstStyle>
            <a:lvl1pPr marL="0" indent="0">
              <a:buNone/>
              <a:defRPr sz="4410" b="1"/>
            </a:lvl1pPr>
            <a:lvl2pPr marL="840014" indent="0">
              <a:buNone/>
              <a:defRPr sz="3675" b="1"/>
            </a:lvl2pPr>
            <a:lvl3pPr marL="1680027" indent="0">
              <a:buNone/>
              <a:defRPr sz="3307" b="1"/>
            </a:lvl3pPr>
            <a:lvl4pPr marL="2520041" indent="0">
              <a:buNone/>
              <a:defRPr sz="2940" b="1"/>
            </a:lvl4pPr>
            <a:lvl5pPr marL="3360054" indent="0">
              <a:buNone/>
              <a:defRPr sz="2940" b="1"/>
            </a:lvl5pPr>
            <a:lvl6pPr marL="4200068" indent="0">
              <a:buNone/>
              <a:defRPr sz="2940" b="1"/>
            </a:lvl6pPr>
            <a:lvl7pPr marL="5040081" indent="0">
              <a:buNone/>
              <a:defRPr sz="2940" b="1"/>
            </a:lvl7pPr>
            <a:lvl8pPr marL="5880095" indent="0">
              <a:buNone/>
              <a:defRPr sz="2940" b="1"/>
            </a:lvl8pPr>
            <a:lvl9pPr marL="6720108" indent="0">
              <a:buNone/>
              <a:defRPr sz="29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0"/>
            <a:ext cx="10343014" cy="7259577"/>
          </a:xfrm>
        </p:spPr>
        <p:txBody>
          <a:bodyPr/>
          <a:lstStyle>
            <a:lvl1pPr>
              <a:defRPr sz="4410"/>
            </a:lvl1pPr>
            <a:lvl2pPr>
              <a:defRPr sz="3675"/>
            </a:lvl2pPr>
            <a:lvl3pPr>
              <a:defRPr sz="3307"/>
            </a:lvl3pPr>
            <a:lvl4pPr>
              <a:defRPr sz="2940"/>
            </a:lvl4pPr>
            <a:lvl5pPr>
              <a:defRPr sz="2940"/>
            </a:lvl5pPr>
            <a:lvl6pPr>
              <a:defRPr sz="2940"/>
            </a:lvl6pPr>
            <a:lvl7pPr>
              <a:defRPr sz="2940"/>
            </a:lvl7pPr>
            <a:lvl8pPr>
              <a:defRPr sz="2940"/>
            </a:lvl8pPr>
            <a:lvl9pPr>
              <a:defRPr sz="29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80A3D-41CC-4EAC-AC64-DB6BB4CF2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0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F9A6A-9B82-4116-B7E2-64A3EBE38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563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61234-87AA-4069-A996-BBA5DF31B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4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666"/>
            <a:ext cx="7698357" cy="2134998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879"/>
            </a:lvl1pPr>
            <a:lvl2pPr>
              <a:defRPr sz="5144"/>
            </a:lvl2pPr>
            <a:lvl3pPr>
              <a:defRPr sz="4410"/>
            </a:lvl3pPr>
            <a:lvl4pPr>
              <a:defRPr sz="3675"/>
            </a:lvl4pPr>
            <a:lvl5pPr>
              <a:defRPr sz="3675"/>
            </a:lvl5pPr>
            <a:lvl6pPr>
              <a:defRPr sz="3675"/>
            </a:lvl6pPr>
            <a:lvl7pPr>
              <a:defRPr sz="3675"/>
            </a:lvl7pPr>
            <a:lvl8pPr>
              <a:defRPr sz="3675"/>
            </a:lvl8pPr>
            <a:lvl9pPr>
              <a:defRPr sz="36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665"/>
            <a:ext cx="7698357" cy="8618743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6630C-24FD-41F3-ABD9-994B133C1C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2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7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2"/>
            <a:ext cx="14039850" cy="7559993"/>
          </a:xfrm>
        </p:spPr>
        <p:txBody>
          <a:bodyPr/>
          <a:lstStyle>
            <a:lvl1pPr marL="0" indent="0">
              <a:buNone/>
              <a:defRPr sz="5879"/>
            </a:lvl1pPr>
            <a:lvl2pPr marL="840014" indent="0">
              <a:buNone/>
              <a:defRPr sz="5144"/>
            </a:lvl2pPr>
            <a:lvl3pPr marL="1680027" indent="0">
              <a:buNone/>
              <a:defRPr sz="4410"/>
            </a:lvl3pPr>
            <a:lvl4pPr marL="2520041" indent="0">
              <a:buNone/>
              <a:defRPr sz="3675"/>
            </a:lvl4pPr>
            <a:lvl5pPr marL="3360054" indent="0">
              <a:buNone/>
              <a:defRPr sz="3675"/>
            </a:lvl5pPr>
            <a:lvl6pPr marL="4200068" indent="0">
              <a:buNone/>
              <a:defRPr sz="3675"/>
            </a:lvl6pPr>
            <a:lvl7pPr marL="5040081" indent="0">
              <a:buNone/>
              <a:defRPr sz="3675"/>
            </a:lvl7pPr>
            <a:lvl8pPr marL="5880095" indent="0">
              <a:buNone/>
              <a:defRPr sz="3675"/>
            </a:lvl8pPr>
            <a:lvl9pPr marL="6720108" indent="0">
              <a:buNone/>
              <a:defRPr sz="3675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72"/>
            </a:lvl1pPr>
            <a:lvl2pPr marL="840014" indent="0">
              <a:buNone/>
              <a:defRPr sz="2205"/>
            </a:lvl2pPr>
            <a:lvl3pPr marL="1680027" indent="0">
              <a:buNone/>
              <a:defRPr sz="1837"/>
            </a:lvl3pPr>
            <a:lvl4pPr marL="2520041" indent="0">
              <a:buNone/>
              <a:defRPr sz="1654"/>
            </a:lvl4pPr>
            <a:lvl5pPr marL="3360054" indent="0">
              <a:buNone/>
              <a:defRPr sz="1654"/>
            </a:lvl5pPr>
            <a:lvl6pPr marL="4200068" indent="0">
              <a:buNone/>
              <a:defRPr sz="1654"/>
            </a:lvl6pPr>
            <a:lvl7pPr marL="5040081" indent="0">
              <a:buNone/>
              <a:defRPr sz="1654"/>
            </a:lvl7pPr>
            <a:lvl8pPr marL="5880095" indent="0">
              <a:buNone/>
              <a:defRPr sz="1654"/>
            </a:lvl8pPr>
            <a:lvl9pPr marL="6720108" indent="0">
              <a:buNone/>
              <a:defRPr sz="165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01F9A-8ED9-4F41-941F-97AF07AA30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0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8" y="504584"/>
            <a:ext cx="21059775" cy="209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2939998"/>
            <a:ext cx="21059775" cy="8315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6"/>
            <a:ext cx="7409921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2572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4156"/>
            <a:ext cx="5459942" cy="874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572">
                <a:latin typeface="+mn-lt"/>
              </a:defRPr>
            </a:lvl1pPr>
          </a:lstStyle>
          <a:p>
            <a:pPr>
              <a:defRPr/>
            </a:pPr>
            <a:fld id="{15F08B51-B0A6-4BFA-90BC-03E46CEE4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06" r:id="rId1"/>
    <p:sldLayoutId id="2147486407" r:id="rId2"/>
    <p:sldLayoutId id="2147486408" r:id="rId3"/>
    <p:sldLayoutId id="2147486409" r:id="rId4"/>
    <p:sldLayoutId id="2147486410" r:id="rId5"/>
    <p:sldLayoutId id="2147486411" r:id="rId6"/>
    <p:sldLayoutId id="2147486412" r:id="rId7"/>
    <p:sldLayoutId id="2147486413" r:id="rId8"/>
    <p:sldLayoutId id="2147486414" r:id="rId9"/>
    <p:sldLayoutId id="2147486415" r:id="rId10"/>
    <p:sldLayoutId id="21474864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5pPr>
      <a:lvl6pPr marL="84001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6pPr>
      <a:lvl7pPr marL="1680027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7pPr>
      <a:lvl8pPr marL="2520041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8pPr>
      <a:lvl9pPr marL="3360054" algn="ctr" rtl="0" fontAlgn="base">
        <a:spcBef>
          <a:spcPct val="0"/>
        </a:spcBef>
        <a:spcAft>
          <a:spcPct val="0"/>
        </a:spcAft>
        <a:defRPr sz="8084">
          <a:solidFill>
            <a:schemeClr val="tx2"/>
          </a:solidFill>
          <a:latin typeface="Arial" charset="0"/>
        </a:defRPr>
      </a:lvl9pPr>
    </p:titleStyle>
    <p:bodyStyle>
      <a:lvl1pPr marL="630010" indent="-630010" algn="l" rtl="0" eaLnBrk="0" fontAlgn="base" hangingPunct="0">
        <a:spcBef>
          <a:spcPct val="20000"/>
        </a:spcBef>
        <a:spcAft>
          <a:spcPct val="0"/>
        </a:spcAft>
        <a:buChar char="•"/>
        <a:defRPr sz="5879">
          <a:solidFill>
            <a:schemeClr val="tx1"/>
          </a:solidFill>
          <a:latin typeface="+mn-lt"/>
          <a:ea typeface="+mn-ea"/>
          <a:cs typeface="+mn-cs"/>
        </a:defRPr>
      </a:lvl1pPr>
      <a:lvl2pPr marL="1365022" indent="-525008" algn="l" rtl="0" eaLnBrk="0" fontAlgn="base" hangingPunct="0">
        <a:spcBef>
          <a:spcPct val="20000"/>
        </a:spcBef>
        <a:spcAft>
          <a:spcPct val="0"/>
        </a:spcAft>
        <a:buChar char="–"/>
        <a:defRPr sz="5144">
          <a:solidFill>
            <a:schemeClr val="tx1"/>
          </a:solidFill>
          <a:latin typeface="+mn-lt"/>
        </a:defRPr>
      </a:lvl2pPr>
      <a:lvl3pPr marL="2100034" indent="-420007" algn="l" rtl="0" eaLnBrk="0" fontAlgn="base" hangingPunct="0">
        <a:spcBef>
          <a:spcPct val="20000"/>
        </a:spcBef>
        <a:spcAft>
          <a:spcPct val="0"/>
        </a:spcAft>
        <a:buChar char="•"/>
        <a:defRPr sz="4410">
          <a:solidFill>
            <a:schemeClr val="tx1"/>
          </a:solidFill>
          <a:latin typeface="+mn-lt"/>
        </a:defRPr>
      </a:lvl3pPr>
      <a:lvl4pPr marL="2940047" indent="-420007" algn="l" rtl="0" eaLnBrk="0" fontAlgn="base" hangingPunct="0">
        <a:spcBef>
          <a:spcPct val="20000"/>
        </a:spcBef>
        <a:spcAft>
          <a:spcPct val="0"/>
        </a:spcAft>
        <a:buChar char="–"/>
        <a:defRPr sz="3675">
          <a:solidFill>
            <a:schemeClr val="tx1"/>
          </a:solidFill>
          <a:latin typeface="+mn-lt"/>
        </a:defRPr>
      </a:lvl4pPr>
      <a:lvl5pPr marL="3780061" indent="-420007" algn="l" rtl="0" eaLnBrk="0" fontAlgn="base" hangingPunct="0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5pPr>
      <a:lvl6pPr marL="462007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6pPr>
      <a:lvl7pPr marL="5460088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7pPr>
      <a:lvl8pPr marL="6300102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8pPr>
      <a:lvl9pPr marL="7140115" indent="-420007" algn="l" rtl="0" fontAlgn="base">
        <a:spcBef>
          <a:spcPct val="20000"/>
        </a:spcBef>
        <a:spcAft>
          <a:spcPct val="0"/>
        </a:spcAft>
        <a:buChar char="»"/>
        <a:defRPr sz="3675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4001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2pPr>
      <a:lvl3pPr marL="1680027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52004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4pPr>
      <a:lvl5pPr marL="3360054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5pPr>
      <a:lvl6pPr marL="420006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6pPr>
      <a:lvl7pPr marL="5040081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7pPr>
      <a:lvl8pPr marL="5880095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8pPr>
      <a:lvl9pPr marL="6720108" algn="l" defTabSz="1680027" rtl="0" eaLnBrk="1" latinLnBrk="0" hangingPunct="1">
        <a:defRPr sz="33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30623" y="3006422"/>
            <a:ext cx="22538504" cy="65887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Qari 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mill-</a:t>
            </a: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Ktieb</a:t>
            </a:r>
            <a:endParaRPr lang="en-US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</a:t>
            </a:r>
            <a:r>
              <a:rPr lang="en-US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Ġenesi</a:t>
            </a:r>
            <a:endParaRPr 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Ġen 27, 1-5.15-29</a:t>
            </a:r>
            <a:endParaRPr lang="en-US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Ġakobb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wieġeb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missieru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Jiena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Għesaw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il-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kbir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tiegħek.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Għamilt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kif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għedtli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Qum, isa, u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kul</a:t>
            </a:r>
            <a:endParaRPr lang="en-US" sz="155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845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mill-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kaċċa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tiegħi, biex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imbagħad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int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tberikni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 </a:t>
            </a:r>
            <a:endParaRPr lang="mt-MT" sz="15500" b="1" i="1" dirty="0">
              <a:solidFill>
                <a:srgbClr val="3C1A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Iżakk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ibnu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“Kif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inhi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din li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sibtha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hekk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malajr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!”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936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456256"/>
            <a:ext cx="22466496" cy="968747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hu wieġbu: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“Għax il-Mulej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ġabhieli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quddiemi</a:t>
            </a: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 </a:t>
            </a:r>
            <a:endParaRPr lang="mt-MT" sz="15500" b="1" i="1" dirty="0">
              <a:solidFill>
                <a:srgbClr val="3C1A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Iżakk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Ġakobb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55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69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Ersaq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’l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hawn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mmissek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nara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jekk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intix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Għesaw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jew le”.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Ġakobb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resaq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lejn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missieru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Iżakk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dan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messu</a:t>
            </a:r>
            <a:endParaRPr lang="en-US" sz="155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0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qal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“Il-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leħen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leħen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Ġakobb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imma l-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idejn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idejn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Għesaw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ma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għarfux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għax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idejh</a:t>
            </a:r>
            <a:endParaRPr lang="en-US" sz="155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8080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kienu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qishom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idejn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muswafa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ħuh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Għesaw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;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bierku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staqsieh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“Inti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tassew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Għesaw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?”.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573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hu wieġbu: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“Jien hu”. </a:t>
            </a:r>
            <a:endParaRPr lang="mt-MT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qallu: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Newwilli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mela,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ħalli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niekol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mill-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kaċċa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894670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420252"/>
            <a:ext cx="22466496" cy="975948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biex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inbierkek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newwillu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ikel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kiel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ġieblu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inbid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xorob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Iżakk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missieru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qallu:</a:t>
            </a:r>
            <a:endParaRPr lang="en-US" sz="155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7461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5500" b="1" i="1" spc="-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Ersaq</a:t>
            </a:r>
            <a:r>
              <a:rPr lang="en-US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’l </a:t>
            </a:r>
            <a:r>
              <a:rPr lang="en-US" sz="15500" b="1" i="1" spc="-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hawn</a:t>
            </a:r>
            <a:r>
              <a:rPr lang="en-US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b="1" i="1" spc="-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busni</a:t>
            </a:r>
            <a:r>
              <a:rPr lang="en-US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spc="-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 </a:t>
            </a:r>
            <a:endParaRPr lang="mt-MT" sz="15500" b="1" i="1" spc="-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hu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resaq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biesu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Iżakk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xammem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ir-riħa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lbiesu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bierku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qallu:</a:t>
            </a:r>
          </a:p>
        </p:txBody>
      </p:sp>
    </p:spTree>
    <p:extLst>
      <p:ext uri="{BB962C8B-B14F-4D97-AF65-F5344CB8AC3E}">
        <p14:creationId xmlns:p14="http://schemas.microsoft.com/office/powerpoint/2010/main" val="18112773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“Ara,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riħet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bħar-riħa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għalqa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imbierka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mill-Mulej!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Jagħtik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 min-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nida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tas-smewwiet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mill-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frott</a:t>
            </a:r>
            <a:endParaRPr lang="en-US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85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Meta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Iżakk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kien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xjieħ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għajnejh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kienu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ċċajprulu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tant li ma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kienx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baqa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jara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sejjaħ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ibnu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kbir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Għesaw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qallu: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298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tal-art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kotra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qamħ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nbid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għad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jaqdu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ġnus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  <a:r>
              <a:rPr lang="mt-MT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quddiemek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imilu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popli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 tkun 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aqwa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ħutek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595192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528264"/>
            <a:ext cx="22466496" cy="954346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quddiemek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imilu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wlied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ommok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Misħut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minn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jisħtek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imbierek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min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ibierkek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4280656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0723" y="3504903"/>
            <a:ext cx="20738304" cy="559177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3389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1464" y="5291882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Faħħru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l-Mulej, għax hu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!</a:t>
            </a:r>
          </a:p>
        </p:txBody>
      </p:sp>
      <p:sp>
        <p:nvSpPr>
          <p:cNvPr id="2" name="Rectangle 1"/>
          <p:cNvSpPr/>
          <p:nvPr/>
        </p:nvSpPr>
        <p:spPr>
          <a:xfrm>
            <a:off x="1368152" y="827386"/>
            <a:ext cx="23221155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9584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1736209"/>
            <a:ext cx="22538504" cy="912915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Faħħru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isem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il-Mulej,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faħħruh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qaddejja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tal-Mulej,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intom li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qegħdin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f’dar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il-Mulej,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3563690"/>
            <a:ext cx="22538504" cy="506784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wesgħat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madwar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it-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tempju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ta’ Alla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tagħna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946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563690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Faħħru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l-Mulej, għax hu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!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619474"/>
            <a:ext cx="22394488" cy="936104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Faħħru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l-Mulej, għax hu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għannu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lil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ismu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għax hu sabiħ.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404244"/>
            <a:ext cx="22394488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għażel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il-Mulej ’il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Ġakobb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Iżrael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biex ikun 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poplu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tiegħu.</a:t>
            </a:r>
          </a:p>
        </p:txBody>
      </p:sp>
    </p:spTree>
    <p:extLst>
      <p:ext uri="{BB962C8B-B14F-4D97-AF65-F5344CB8AC3E}">
        <p14:creationId xmlns:p14="http://schemas.microsoft.com/office/powerpoint/2010/main" val="18831424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563690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Faħħru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l-Mulej, għax hu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438615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1286786"/>
            <a:ext cx="22466496" cy="1002641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15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dan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wieġbu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“Hawn jien”.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kompla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jgħidlu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endParaRPr lang="en-US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fi-FI" sz="15500" dirty="0">
                <a:latin typeface="Times New Roman" pitchFamily="18" charset="0"/>
                <a:cs typeface="Times New Roman" pitchFamily="18" charset="0"/>
              </a:rPr>
              <a:t>li kien jeħodlu ħsieb ta’ kulma kellu:</a:t>
            </a:r>
            <a:endParaRPr lang="en-US" sz="155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8001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2825608"/>
            <a:ext cx="22178463" cy="694877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Naf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tassew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li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kbir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il-Mulej;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fuq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allat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kollha Alla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Sidna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0643" y="432136"/>
            <a:ext cx="22178463" cy="1173730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Kulma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jogħġbu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l-Mulej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jagħmlu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fis-smewwiet u fuq l-art,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baħar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f’qiegħ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ibħra</a:t>
            </a:r>
            <a:r>
              <a:rPr lang="en-US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kollha.</a:t>
            </a:r>
          </a:p>
        </p:txBody>
      </p:sp>
    </p:spTree>
    <p:extLst>
      <p:ext uri="{BB962C8B-B14F-4D97-AF65-F5344CB8AC3E}">
        <p14:creationId xmlns:p14="http://schemas.microsoft.com/office/powerpoint/2010/main" val="29479879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563690"/>
            <a:ext cx="23399750" cy="496855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Faħħru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l-Mulej, għax hu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tajjeb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292546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66" cy="228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92" tIns="102847" rIns="205692" bIns="102847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5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92" tIns="102847" rIns="205692" bIns="102847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7" y="10987263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615" y="1367446"/>
            <a:ext cx="22682520" cy="986509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mt-MT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n-</a:t>
            </a:r>
            <a:r>
              <a:rPr lang="en-US" sz="15500" b="1" i="1" spc="-276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nagħaġ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tiegħi </a:t>
            </a:r>
            <a:r>
              <a:rPr lang="en-US" sz="15500" b="1" i="1" spc="-276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jisimgħu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b="1" i="1" spc="-276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leħni</a:t>
            </a:r>
            <a:r>
              <a:rPr lang="en-US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</a:t>
            </a:r>
            <a:r>
              <a:rPr lang="mt-MT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jgħid il-Mulej</a:t>
            </a:r>
            <a:r>
              <a:rPr lang="mt-MT" sz="15500" spc="-276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pl-PL" sz="15500" b="1" i="1" spc="-276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jiena nagħrafhom, u huma jimxu warajja.</a:t>
            </a:r>
            <a:endParaRPr lang="en-US" sz="15500" b="1" i="1" spc="-276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66" cy="228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92" tIns="102847" rIns="205692" bIns="102847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5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92" tIns="102847" rIns="205692" bIns="102847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7" y="10987263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3215" y="1854647"/>
            <a:ext cx="22826535" cy="8892282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 mill-Evanġel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skont </a:t>
            </a:r>
            <a:endParaRPr lang="en-GB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 Mattew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 9, 14-17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Glorja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Mulej</a:t>
            </a:r>
          </a:p>
          <a:p>
            <a:pPr marL="0" indent="0" algn="ctr" eaLnBrk="1" hangingPunct="1">
              <a:spcBef>
                <a:spcPts val="0"/>
              </a:spcBef>
              <a:buNone/>
              <a:defRPr/>
            </a:pPr>
            <a:endParaRPr lang="mt-MT" sz="6614" i="1" dirty="0"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endParaRPr lang="mt-MT" sz="6614" i="1" dirty="0">
              <a:solidFill>
                <a:srgbClr val="C00000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mt-MT" sz="11024" dirty="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627586"/>
            <a:ext cx="22394488" cy="7344816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>
                <a:latin typeface="Times New Roman" pitchFamily="18" charset="0"/>
              </a:rPr>
              <a:t>F’dak </a:t>
            </a:r>
            <a:r>
              <a:rPr lang="en-US" altLang="mt-MT" sz="15500" dirty="0" err="1">
                <a:latin typeface="Times New Roman" pitchFamily="18" charset="0"/>
              </a:rPr>
              <a:t>iż-żmien</a:t>
            </a:r>
            <a:r>
              <a:rPr lang="en-US" altLang="mt-MT" sz="15500" dirty="0">
                <a:latin typeface="Times New Roman" pitchFamily="18" charset="0"/>
              </a:rPr>
              <a:t> </a:t>
            </a:r>
            <a:r>
              <a:rPr lang="en-US" altLang="mt-MT" sz="15500" dirty="0" err="1">
                <a:latin typeface="Times New Roman" pitchFamily="18" charset="0"/>
              </a:rPr>
              <a:t>resqu</a:t>
            </a:r>
            <a:r>
              <a:rPr lang="en-US" altLang="mt-MT" sz="15500" dirty="0">
                <a:latin typeface="Times New Roman" pitchFamily="18" charset="0"/>
              </a:rPr>
              <a:t> </a:t>
            </a:r>
            <a:r>
              <a:rPr lang="en-US" altLang="mt-MT" sz="15500" dirty="0" err="1">
                <a:latin typeface="Times New Roman" pitchFamily="18" charset="0"/>
              </a:rPr>
              <a:t>lejn</a:t>
            </a:r>
            <a:r>
              <a:rPr lang="en-US" altLang="mt-MT" sz="15500" dirty="0">
                <a:latin typeface="Times New Roman" pitchFamily="18" charset="0"/>
              </a:rPr>
              <a:t> Ġesù id-</a:t>
            </a:r>
            <a:r>
              <a:rPr lang="en-US" altLang="mt-MT" sz="15500" dirty="0" err="1">
                <a:latin typeface="Times New Roman" pitchFamily="18" charset="0"/>
              </a:rPr>
              <a:t>dixxipli</a:t>
            </a:r>
            <a:r>
              <a:rPr lang="en-US" altLang="mt-MT" sz="15500" dirty="0">
                <a:latin typeface="Times New Roman" pitchFamily="18" charset="0"/>
              </a:rPr>
              <a:t> ta’ </a:t>
            </a:r>
            <a:r>
              <a:rPr lang="en-US" altLang="mt-MT" sz="15500" dirty="0" err="1">
                <a:latin typeface="Times New Roman" pitchFamily="18" charset="0"/>
              </a:rPr>
              <a:t>Ġwanni</a:t>
            </a:r>
            <a:r>
              <a:rPr lang="en-US" altLang="mt-MT" sz="15500" dirty="0">
                <a:latin typeface="Times New Roman" pitchFamily="18" charset="0"/>
              </a:rPr>
              <a:t> u </a:t>
            </a:r>
            <a:r>
              <a:rPr lang="en-US" altLang="mt-MT" sz="15500" dirty="0" err="1">
                <a:latin typeface="Times New Roman" pitchFamily="18" charset="0"/>
              </a:rPr>
              <a:t>qalulu</a:t>
            </a:r>
            <a:r>
              <a:rPr lang="en-US" altLang="mt-MT" sz="15500" dirty="0">
                <a:latin typeface="Times New Roman" pitchFamily="18" charset="0"/>
              </a:rPr>
              <a:t>: </a:t>
            </a:r>
            <a:endParaRPr lang="mt-MT" altLang="mt-MT" sz="155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511462"/>
            <a:ext cx="22394488" cy="95770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</a:t>
            </a:r>
            <a:r>
              <a:rPr lang="en-US" altLang="mt-MT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Għaliex</a:t>
            </a:r>
            <a:r>
              <a:rPr lang="en-US" altLang="mt-MT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aħna</a:t>
            </a:r>
            <a:r>
              <a:rPr lang="en-US" altLang="mt-MT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u l-</a:t>
            </a:r>
            <a:r>
              <a:rPr lang="en-US" altLang="mt-MT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Fariżej</a:t>
            </a:r>
            <a:r>
              <a:rPr lang="en-US" altLang="mt-MT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insumu</a:t>
            </a:r>
            <a:r>
              <a:rPr lang="en-US" altLang="mt-MT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d-</a:t>
            </a:r>
            <a:r>
              <a:rPr lang="en-US" altLang="mt-MT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dixxipli</a:t>
            </a:r>
            <a:r>
              <a:rPr lang="en-US" altLang="mt-MT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tiegħek ma </a:t>
            </a:r>
            <a:r>
              <a:rPr lang="en-US" altLang="mt-MT" sz="15500" b="1" i="1" dirty="0" err="1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jsumux</a:t>
            </a:r>
            <a:r>
              <a:rPr lang="en-US" altLang="mt-MT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?”. </a:t>
            </a:r>
            <a:endParaRPr lang="mt-MT" altLang="mt-MT" sz="15500" b="1" i="1" dirty="0">
              <a:solidFill>
                <a:srgbClr val="3C1A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dirty="0" err="1">
                <a:latin typeface="Times New Roman" pitchFamily="18" charset="0"/>
              </a:rPr>
              <a:t>Qalilhom</a:t>
            </a:r>
            <a:r>
              <a:rPr lang="en-US" altLang="mt-MT" sz="15500" dirty="0">
                <a:latin typeface="Times New Roman" pitchFamily="18" charset="0"/>
              </a:rPr>
              <a:t> Ġesù: </a:t>
            </a:r>
            <a:endParaRPr lang="mt-MT" altLang="mt-MT" sz="155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4895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439454"/>
            <a:ext cx="22394488" cy="972108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“Huwa 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mistednin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tal-għarus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se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jsewdu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qalbhom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sakemm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għarus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ikun għadu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magħhom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921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“Hawn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xjeħt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ma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nafx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meta se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mmut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Issa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aqbad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it-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tagħmir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tiegħek,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ħorġa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qaws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tiegħek,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mur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fir-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raba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aqbadli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1952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403450"/>
            <a:ext cx="22394488" cy="9793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Imma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jasal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jum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meta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għarus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jeħduhulhom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minn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magħhom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mbagħad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isumu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6848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6627" y="251322"/>
            <a:ext cx="22394488" cy="1212165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Ħadd ma jraqqa’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libsa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qadima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b’biċċa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drapp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ġdida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għaxinkella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roqgħa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ssellet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libsa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t-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tiċrita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tikber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60055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1241785"/>
            <a:ext cx="22394488" cy="1011641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Anqas ma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jqiegħdu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inbid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ġdid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f’damiġġani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qodma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tal-ġild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għax inkella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damiġġani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jinfaqgħu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2854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631" y="287630"/>
            <a:ext cx="22394488" cy="1202472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inbid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jixtered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damiġġani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jintilfu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Iżda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nbid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ġdid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jitfgħuh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f’damiġġani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ġodda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, u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hekk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iżommu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t-</a:t>
            </a:r>
            <a:r>
              <a:rPr lang="en-US" altLang="mt-MT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tnejn</a:t>
            </a:r>
            <a:r>
              <a:rPr lang="en-US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”.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3851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0340711" y="6072494"/>
            <a:ext cx="184731" cy="1237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en-US" sz="7439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86707" y="3852877"/>
            <a:ext cx="21314367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78652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kaċċa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;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mbagħad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agħmilli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ikla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tajba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kif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inħobb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ġibhieli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ħalli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nikolha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nbierkek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qabel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mmut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647818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Rebekka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kienet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qiegħda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tissamma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’ meta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Iżakk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kien qiegħed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ikellem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lil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Għesaw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ibnu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Għesaw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telaq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lejn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ir-raba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għall-kaċċa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155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605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biex iġib xi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ħaġa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d-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dar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Rebekka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ħadet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aħjar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ilbies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Għesaw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binha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kbir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li kienu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għandha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d-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dar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libbsithom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lil</a:t>
            </a:r>
            <a:endParaRPr lang="en-US" sz="155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775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Ġakobb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binha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ż-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żgħir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ksietlu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idejh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artab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ta’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għonqu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bil-ġlud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tal-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gidjien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 U hi tat f’idejn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Ġakobb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binha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,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ikel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tajjeb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l-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ħobż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633533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4619" y="212918"/>
            <a:ext cx="22466496" cy="120399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hu mar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ħdejn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500" dirty="0" err="1">
                <a:latin typeface="Times New Roman" pitchFamily="18" charset="0"/>
                <a:cs typeface="Times New Roman" pitchFamily="18" charset="0"/>
              </a:rPr>
              <a:t>missieru</a:t>
            </a: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 u qallu: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dirty="0">
                <a:solidFill>
                  <a:srgbClr val="3C1A5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“Missier”. </a:t>
            </a:r>
            <a:endParaRPr lang="mt-MT" sz="15500" b="1" i="1" dirty="0">
              <a:solidFill>
                <a:srgbClr val="3C1A5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dirty="0">
                <a:latin typeface="Times New Roman" pitchFamily="18" charset="0"/>
                <a:cs typeface="Times New Roman" pitchFamily="18" charset="0"/>
              </a:rPr>
              <a:t>U dan wieġbu: </a:t>
            </a:r>
            <a:endParaRPr lang="mt-MT" sz="155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“Hawn </a:t>
            </a:r>
            <a:r>
              <a:rPr lang="en-US" sz="15500" b="1" i="1" spc="-300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jien</a:t>
            </a:r>
            <a:r>
              <a:rPr lang="en-US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Min inti, </a:t>
            </a:r>
            <a:r>
              <a:rPr lang="en-US" sz="15500" b="1" i="1" spc="-300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ibni</a:t>
            </a:r>
            <a:r>
              <a:rPr lang="en-US" sz="15500" b="1" i="1" spc="-300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?”</a:t>
            </a:r>
            <a:endParaRPr lang="en-US" sz="155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1295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2305</TotalTime>
  <Words>760</Words>
  <Application>Microsoft Office PowerPoint</Application>
  <PresentationFormat>Custom</PresentationFormat>
  <Paragraphs>107</Paragraphs>
  <Slides>45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Calibri</vt:lpstr>
      <vt:lpstr>Maltese Times Roman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Ibragg Licence 01</cp:lastModifiedBy>
  <cp:revision>124</cp:revision>
  <dcterms:created xsi:type="dcterms:W3CDTF">2011-05-17T18:28:43Z</dcterms:created>
  <dcterms:modified xsi:type="dcterms:W3CDTF">2025-06-26T15:19:09Z</dcterms:modified>
</cp:coreProperties>
</file>