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609" r:id="rId4"/>
    <p:sldId id="348" r:id="rId5"/>
    <p:sldId id="610" r:id="rId6"/>
    <p:sldId id="382" r:id="rId7"/>
    <p:sldId id="363" r:id="rId8"/>
    <p:sldId id="364" r:id="rId9"/>
    <p:sldId id="383" r:id="rId10"/>
    <p:sldId id="365" r:id="rId11"/>
    <p:sldId id="611" r:id="rId12"/>
    <p:sldId id="366" r:id="rId13"/>
    <p:sldId id="367" r:id="rId14"/>
    <p:sldId id="612" r:id="rId15"/>
    <p:sldId id="384" r:id="rId16"/>
    <p:sldId id="368" r:id="rId17"/>
    <p:sldId id="385" r:id="rId18"/>
    <p:sldId id="613" r:id="rId19"/>
    <p:sldId id="374" r:id="rId20"/>
    <p:sldId id="375" r:id="rId21"/>
    <p:sldId id="267" r:id="rId22"/>
    <p:sldId id="376" r:id="rId23"/>
    <p:sldId id="288" r:id="rId24"/>
    <p:sldId id="269" r:id="rId25"/>
    <p:sldId id="378" r:id="rId26"/>
    <p:sldId id="377" r:id="rId27"/>
    <p:sldId id="271" r:id="rId28"/>
    <p:sldId id="371" r:id="rId29"/>
    <p:sldId id="379" r:id="rId30"/>
    <p:sldId id="607" r:id="rId31"/>
    <p:sldId id="273" r:id="rId32"/>
    <p:sldId id="608" r:id="rId33"/>
    <p:sldId id="294" r:id="rId34"/>
    <p:sldId id="275" r:id="rId35"/>
    <p:sldId id="369" r:id="rId36"/>
    <p:sldId id="370" r:id="rId37"/>
    <p:sldId id="386" r:id="rId38"/>
    <p:sldId id="292" r:id="rId39"/>
    <p:sldId id="381" r:id="rId40"/>
  </p:sldIdLst>
  <p:sldSz cx="23399750" cy="12599988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1pPr>
    <a:lvl2pPr marL="1028563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2pPr>
    <a:lvl3pPr marL="2057126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3pPr>
    <a:lvl4pPr marL="3085689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4pPr>
    <a:lvl5pPr marL="4114251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5pPr>
    <a:lvl6pPr marL="5142814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6pPr>
    <a:lvl7pPr marL="6171377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7pPr>
    <a:lvl8pPr marL="7199940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8pPr>
    <a:lvl9pPr marL="8228503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00"/>
    <a:srgbClr val="006600"/>
    <a:srgbClr val="FF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94660"/>
  </p:normalViewPr>
  <p:slideViewPr>
    <p:cSldViewPr>
      <p:cViewPr varScale="1">
        <p:scale>
          <a:sx n="33" d="100"/>
          <a:sy n="33" d="100"/>
        </p:scale>
        <p:origin x="108" y="906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75CB3EC-1877-43CF-B628-8C3B1B60836A}" type="datetimeFigureOut">
              <a:rPr lang="mt-MT"/>
              <a:pPr>
                <a:defRPr/>
              </a:pPr>
              <a:t>10/06/2025</a:t>
            </a:fld>
            <a:endParaRPr lang="mt-M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3320C66-7340-4A6E-965D-1C41CD2E0510}" type="slidenum">
              <a:rPr lang="mt-MT"/>
              <a:pPr>
                <a:defRPr/>
              </a:pPr>
              <a:t>‹#›</a:t>
            </a:fld>
            <a:endParaRPr lang="mt-MT" dirty="0"/>
          </a:p>
        </p:txBody>
      </p:sp>
    </p:spTree>
    <p:extLst>
      <p:ext uri="{BB962C8B-B14F-4D97-AF65-F5344CB8AC3E}">
        <p14:creationId xmlns:p14="http://schemas.microsoft.com/office/powerpoint/2010/main" val="173831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957A5D-CE57-4B0F-A321-671CB674B9DB}" type="slidenum">
              <a:rPr lang="mt-MT" altLang="mt-MT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mt-MT" altLang="mt-M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BB6E2-C077-466D-A0DB-F98F587E0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3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DC4BC-41DD-4157-A4A0-450855F3E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CE1A0-B883-40D2-9898-1CAD8558B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1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ACA2B-9C81-4E2C-850A-DDA5106B6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2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83E2A-356F-44E3-9C51-330D35208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58CCB-8F60-4D63-8DF3-7AB05720C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8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1AB1-A882-4CA5-838F-CF5A140FC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0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1F1FD-1EA7-40A5-A14B-1B338BE89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19ABF-9666-4643-ADCA-5D6C0539B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7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C554E-0F2F-4118-ACC4-0010E8495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9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EACF9-C54E-482F-9E2C-76EB3DC51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6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+mn-lt"/>
              </a:defRPr>
            </a:lvl1pPr>
          </a:lstStyle>
          <a:p>
            <a:pPr>
              <a:defRPr/>
            </a:pPr>
            <a:fld id="{C7F2FC63-B0C8-4F19-A9CE-8AF24EEAB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43" r:id="rId1"/>
    <p:sldLayoutId id="2147485844" r:id="rId2"/>
    <p:sldLayoutId id="2147485845" r:id="rId3"/>
    <p:sldLayoutId id="2147485846" r:id="rId4"/>
    <p:sldLayoutId id="2147485847" r:id="rId5"/>
    <p:sldLayoutId id="2147485848" r:id="rId6"/>
    <p:sldLayoutId id="2147485849" r:id="rId7"/>
    <p:sldLayoutId id="2147485850" r:id="rId8"/>
    <p:sldLayoutId id="2147485851" r:id="rId9"/>
    <p:sldLayoutId id="2147485852" r:id="rId10"/>
    <p:sldLayoutId id="21474858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62704" y="2412356"/>
            <a:ext cx="22074342" cy="777686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endParaRPr lang="en-US" altLang="mt-MT" sz="8084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dirty="0">
                <a:latin typeface="Times New Roman" pitchFamily="18" charset="0"/>
              </a:rPr>
              <a:t>Qari </a:t>
            </a:r>
            <a:r>
              <a:rPr lang="en-US" altLang="mt-MT" sz="15500" b="1" dirty="0">
                <a:latin typeface="Times New Roman" pitchFamily="18" charset="0"/>
              </a:rPr>
              <a:t>mill-</a:t>
            </a:r>
            <a:r>
              <a:rPr lang="en-US" altLang="mt-MT" sz="15500" b="1" dirty="0" err="1">
                <a:latin typeface="Times New Roman" pitchFamily="18" charset="0"/>
              </a:rPr>
              <a:t>Ktieb</a:t>
            </a:r>
            <a:r>
              <a:rPr lang="en-US" altLang="mt-MT" sz="15500" b="1" dirty="0">
                <a:latin typeface="Times New Roman" pitchFamily="18" charset="0"/>
              </a:rPr>
              <a:t> </a:t>
            </a:r>
            <a:endParaRPr lang="mt-MT" altLang="mt-MT" sz="15500" b="1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b="1" dirty="0">
                <a:solidFill>
                  <a:srgbClr val="0000CC"/>
                </a:solidFill>
                <a:latin typeface="Times New Roman" pitchFamily="18" charset="0"/>
              </a:rPr>
              <a:t>tal-</a:t>
            </a:r>
            <a:r>
              <a:rPr lang="en-US" altLang="mt-MT" sz="15500" b="1" dirty="0" err="1">
                <a:solidFill>
                  <a:srgbClr val="0000CC"/>
                </a:solidFill>
                <a:latin typeface="Times New Roman" pitchFamily="18" charset="0"/>
              </a:rPr>
              <a:t>Ġenesi</a:t>
            </a:r>
            <a:endParaRPr lang="mt-MT" altLang="mt-MT" sz="155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Ġen 17, 1.9-10.15-22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en-US" altLang="mt-MT" sz="155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704" y="2627586"/>
            <a:ext cx="22074342" cy="734481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nxetħet</a:t>
            </a:r>
            <a:r>
              <a:rPr lang="en-US" sz="15500" dirty="0">
                <a:latin typeface="Times New Roman" pitchFamily="18" charset="0"/>
              </a:rPr>
              <a:t> għal </a:t>
            </a:r>
            <a:r>
              <a:rPr lang="en-US" sz="15500" dirty="0" err="1">
                <a:latin typeface="Times New Roman" pitchFamily="18" charset="0"/>
              </a:rPr>
              <a:t>wiċċu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fl-art Abraham u </a:t>
            </a:r>
            <a:r>
              <a:rPr lang="en-US" sz="15500" dirty="0" err="1">
                <a:latin typeface="Times New Roman" pitchFamily="18" charset="0"/>
              </a:rPr>
              <a:t>daħak</a:t>
            </a:r>
            <a:r>
              <a:rPr lang="en-US" sz="15500" dirty="0">
                <a:latin typeface="Times New Roman" pitchFamily="18" charset="0"/>
              </a:rPr>
              <a:t>,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f’qalbu</a:t>
            </a:r>
            <a:r>
              <a:rPr lang="en-US" sz="15500" dirty="0"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5AF22-F74C-0EB9-00D5-C519BD7E9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69456C1E-53A7-ED2A-C942-6CF18E0A0C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2704" y="1511462"/>
            <a:ext cx="22074342" cy="957706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“Huwa wieħed ta’ mitt sena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jitweldulu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tfal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sara mara ta’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disgħin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sena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tista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tiled?”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7914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985" y="1842505"/>
            <a:ext cx="22145780" cy="891656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U Abraham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 lil Alla: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sz="10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“Jalla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Ismagħel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ikun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għajnejk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4945063"/>
            <a:ext cx="22610512" cy="271145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U Alla wieġbu: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87FF2-E9DB-D551-0F12-B09C0B6BF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9EEC96C2-252C-D8BC-F9FF-B0330CAD88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48184"/>
            <a:ext cx="23399750" cy="1207249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“Le! Sara,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martek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tilidlek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ssemmih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Iżakk, u jien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patt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miegħu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 dejjem, u ma’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warajh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1295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1266" y="2609584"/>
            <a:ext cx="22217218" cy="73808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Dwar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Ismagħel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smajtek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b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nbierku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inkattru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nkabbru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ħafna, ħafna.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936" y="204168"/>
            <a:ext cx="22844203" cy="1207249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it-I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 il-missier ta’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it-I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tnax-il prinċep;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minnu ġens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Imma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patt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ma’ Iżakk,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1266" y="3816512"/>
            <a:ext cx="22217218" cy="496855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tilidlek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Sara bħal dan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iż-żmien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sena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oħra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3C882-A78F-3326-7307-697965FDF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160FED9F-AE5C-B393-C1EF-700EB053B2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1266" y="2663590"/>
            <a:ext cx="22217218" cy="727280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U Alla </a:t>
            </a:r>
            <a:r>
              <a:rPr lang="en-US" sz="15500" dirty="0" err="1">
                <a:latin typeface="Times New Roman" pitchFamily="18" charset="0"/>
              </a:rPr>
              <a:t>temm</a:t>
            </a:r>
            <a:r>
              <a:rPr lang="en-US" sz="15500" dirty="0">
                <a:latin typeface="Times New Roman" pitchFamily="18" charset="0"/>
              </a:rPr>
              <a:t> jitkellem </a:t>
            </a:r>
            <a:r>
              <a:rPr lang="en-US" sz="15500" dirty="0" err="1">
                <a:latin typeface="Times New Roman" pitchFamily="18" charset="0"/>
              </a:rPr>
              <a:t>miegħu</a:t>
            </a:r>
            <a:r>
              <a:rPr lang="en-US" sz="15500" dirty="0">
                <a:latin typeface="Times New Roman" pitchFamily="18" charset="0"/>
              </a:rPr>
              <a:t>, u tala’ minn </a:t>
            </a:r>
            <a:r>
              <a:rPr lang="en-US" sz="15500" dirty="0" err="1">
                <a:latin typeface="Times New Roman" pitchFamily="18" charset="0"/>
              </a:rPr>
              <a:t>quddiem</a:t>
            </a:r>
            <a:r>
              <a:rPr lang="en-US" sz="15500" dirty="0">
                <a:latin typeface="Times New Roman" pitchFamily="18" charset="0"/>
              </a:rPr>
              <a:t> Abraham.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5026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715" y="3203650"/>
            <a:ext cx="20810312" cy="198929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08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704" y="2609178"/>
            <a:ext cx="22074342" cy="73832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Meta Abram </a:t>
            </a:r>
            <a:r>
              <a:rPr lang="en-US" sz="15500" dirty="0" err="1">
                <a:latin typeface="Times New Roman" pitchFamily="18" charset="0"/>
              </a:rPr>
              <a:t>kellu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disgħa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disgħin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sena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deherlu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l-Mulej u qallu: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95738"/>
            <a:ext cx="23399750" cy="684076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kif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il-bniedem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jibża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b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040" y="611362"/>
            <a:ext cx="23149147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68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0248"/>
            <a:ext cx="23399750" cy="97210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Hieni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jibża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 min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jimxi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fit-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triqat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55578"/>
            <a:ext cx="23399749" cy="748883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Mix-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xogħol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jdejk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inti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tiekol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hieni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int, 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riżqek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tajjeb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9973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83570"/>
            <a:ext cx="23399750" cy="684076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kif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il-bniedem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jibża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b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5244" y="2556372"/>
            <a:ext cx="23399750" cy="748883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Martek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tkun bħal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dielja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għammiela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fl-irkejjen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darek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64384"/>
            <a:ext cx="23399750" cy="727280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uliedek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bħal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xitel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taż-żebbuġ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madwar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mejda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tiegħek.</a:t>
            </a:r>
          </a:p>
        </p:txBody>
      </p:sp>
    </p:spTree>
    <p:extLst>
      <p:ext uri="{BB962C8B-B14F-4D97-AF65-F5344CB8AC3E}">
        <p14:creationId xmlns:p14="http://schemas.microsoft.com/office/powerpoint/2010/main" val="271909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79614"/>
            <a:ext cx="23399750" cy="684076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kif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il-bniedem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jibża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b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747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322"/>
            <a:ext cx="23399750" cy="1206063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kif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il-bniedem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jibża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Ibierkek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Sijon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1582"/>
            <a:ext cx="23399749" cy="741682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Jalla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tara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ġid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Ġerusalemm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tul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ħajtek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83570"/>
            <a:ext cx="23399750" cy="763284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kif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il-bniedem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jibża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b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609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A1F4C-C4C3-415C-9105-626220D9C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>
            <a:extLst>
              <a:ext uri="{FF2B5EF4-FFF2-40B4-BE49-F238E27FC236}">
                <a16:creationId xmlns:a16="http://schemas.microsoft.com/office/drawing/2014/main" id="{FC60B900-BC40-8118-A6C7-B5C5326956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2704" y="3724508"/>
            <a:ext cx="22074342" cy="515097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“Jien El-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Xaddaj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Imxi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perfett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633309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55578"/>
            <a:ext cx="23399749" cy="748883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Kristu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rafa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dgħufija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tgħabba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bil-mard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sz="13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35498"/>
            <a:ext cx="23399749" cy="892899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mill-Evanġel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skont </a:t>
            </a:r>
            <a:endParaRPr lang="en-GB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Mattew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8, 1-4  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endParaRPr lang="en-GB" sz="155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mt-MT" sz="6614" i="1" dirty="0">
              <a:latin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mt-MT" sz="6614" i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mt-MT" sz="11024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12917"/>
            <a:ext cx="22682520" cy="1212165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Kif Ġesù </a:t>
            </a:r>
            <a:r>
              <a:rPr lang="en-US" sz="15500" dirty="0" err="1">
                <a:latin typeface="Times New Roman" pitchFamily="18" charset="0"/>
              </a:rPr>
              <a:t>niżel</a:t>
            </a:r>
            <a:r>
              <a:rPr lang="en-US" sz="15500" dirty="0">
                <a:latin typeface="Times New Roman" pitchFamily="18" charset="0"/>
              </a:rPr>
              <a:t> minn fuq </a:t>
            </a:r>
            <a:endParaRPr lang="mt-MT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il-</a:t>
            </a:r>
            <a:r>
              <a:rPr lang="en-US" sz="15500" dirty="0" err="1">
                <a:latin typeface="Times New Roman" pitchFamily="18" charset="0"/>
              </a:rPr>
              <a:t>muntanja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folol</a:t>
            </a:r>
            <a:r>
              <a:rPr lang="en-US" sz="15500" dirty="0">
                <a:latin typeface="Times New Roman" pitchFamily="18" charset="0"/>
              </a:rPr>
              <a:t> kbar marru </a:t>
            </a:r>
            <a:r>
              <a:rPr lang="en-US" sz="15500" dirty="0" err="1">
                <a:latin typeface="Times New Roman" pitchFamily="18" charset="0"/>
              </a:rPr>
              <a:t>warajh</a:t>
            </a:r>
            <a:r>
              <a:rPr lang="en-US" sz="15500" dirty="0">
                <a:latin typeface="Times New Roman" pitchFamily="18" charset="0"/>
              </a:rPr>
              <a:t>.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resaq</a:t>
            </a:r>
            <a:r>
              <a:rPr lang="en-US" sz="15500" dirty="0">
                <a:latin typeface="Times New Roman" pitchFamily="18" charset="0"/>
              </a:rPr>
              <a:t> fuqu wieħed </a:t>
            </a:r>
            <a:r>
              <a:rPr lang="en-US" sz="15500" dirty="0" err="1">
                <a:latin typeface="Times New Roman" pitchFamily="18" charset="0"/>
              </a:rPr>
              <a:t>lebbruż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inxteħet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quddiemu</a:t>
            </a:r>
            <a:r>
              <a:rPr lang="en-US" sz="15500" dirty="0">
                <a:latin typeface="Times New Roman" pitchFamily="18" charset="0"/>
              </a:rPr>
              <a:t> u qallu: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691" y="1439454"/>
            <a:ext cx="21314367" cy="97210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“Mulej, jekk </a:t>
            </a:r>
            <a:r>
              <a:rPr lang="en-US" sz="15500" b="1" i="1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trid</a:t>
            </a:r>
            <a:r>
              <a:rPr lang="en-US" sz="15500" b="1" i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tista</a:t>
            </a:r>
            <a:r>
              <a:rPr lang="en-US" sz="15500" b="1" i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5500" b="1" spc="-150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15500" b="1" i="1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tfejjani</a:t>
            </a:r>
            <a:r>
              <a:rPr lang="en-US" sz="15500" b="1" i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Ġesù </a:t>
            </a:r>
            <a:r>
              <a:rPr lang="en-US" sz="15500" dirty="0" err="1">
                <a:latin typeface="Times New Roman" pitchFamily="18" charset="0"/>
              </a:rPr>
              <a:t>medd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idu</a:t>
            </a:r>
            <a:r>
              <a:rPr lang="en-US" sz="15500" dirty="0">
                <a:latin typeface="Times New Roman" pitchFamily="18" charset="0"/>
              </a:rPr>
              <a:t> fuqu, </a:t>
            </a:r>
            <a:r>
              <a:rPr lang="en-US" sz="15500" dirty="0" err="1">
                <a:latin typeface="Times New Roman" pitchFamily="18" charset="0"/>
              </a:rPr>
              <a:t>messu</a:t>
            </a:r>
            <a:r>
              <a:rPr lang="en-US" sz="15500" dirty="0">
                <a:latin typeface="Times New Roman" pitchFamily="18" charset="0"/>
              </a:rPr>
              <a:t> u qallu: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615" y="1818290"/>
            <a:ext cx="22682520" cy="896499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Irrid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imfejjaq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sz="100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U minnufih </a:t>
            </a:r>
            <a:r>
              <a:rPr lang="en-US" sz="15500" dirty="0" err="1">
                <a:latin typeface="Times New Roman" pitchFamily="18" charset="0"/>
              </a:rPr>
              <a:t>ġismu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ndaf</a:t>
            </a:r>
            <a:r>
              <a:rPr lang="en-US" sz="15500" dirty="0">
                <a:latin typeface="Times New Roman" pitchFamily="18" charset="0"/>
              </a:rPr>
              <a:t> </a:t>
            </a:r>
            <a:br>
              <a:rPr lang="en-US" sz="15500" dirty="0">
                <a:latin typeface="Times New Roman" pitchFamily="18" charset="0"/>
              </a:rPr>
            </a:br>
            <a:r>
              <a:rPr lang="en-US" sz="15500" dirty="0">
                <a:latin typeface="Times New Roman" pitchFamily="18" charset="0"/>
              </a:rPr>
              <a:t>mil-</a:t>
            </a:r>
            <a:r>
              <a:rPr lang="en-US" sz="15500" dirty="0" err="1">
                <a:latin typeface="Times New Roman" pitchFamily="18" charset="0"/>
              </a:rPr>
              <a:t>lebbra</a:t>
            </a:r>
            <a:r>
              <a:rPr lang="en-US" sz="15500" dirty="0">
                <a:latin typeface="Times New Roman" pitchFamily="18" charset="0"/>
              </a:rPr>
              <a:t>.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</a:rPr>
              <a:t>U qallu Ġesù: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br>
              <a:rPr lang="en-US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322"/>
            <a:ext cx="23399750" cy="1202533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“Qis li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sz="15500" b="1" i="1" spc="-3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mur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uri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ruħek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lill-qassis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agħmel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offerta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ordna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Mosè, biex hekk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tagħti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xhieda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inti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fiqt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69987" y="3431864"/>
            <a:ext cx="21059775" cy="5736260"/>
          </a:xfrm>
        </p:spPr>
        <p:txBody>
          <a:bodyPr/>
          <a:lstStyle/>
          <a:p>
            <a:pPr algn="ctr">
              <a:buNone/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GB" sz="16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72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3852516"/>
            <a:ext cx="22754528" cy="489654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U Alla </a:t>
            </a:r>
            <a:r>
              <a:rPr lang="en-US" sz="15500" dirty="0" err="1">
                <a:latin typeface="Times New Roman" pitchFamily="18" charset="0"/>
              </a:rPr>
              <a:t>żied</a:t>
            </a:r>
            <a:r>
              <a:rPr lang="en-US" sz="15500" dirty="0">
                <a:latin typeface="Times New Roman" pitchFamily="18" charset="0"/>
              </a:rPr>
              <a:t> jgħid lil Abraham</a:t>
            </a:r>
            <a:endParaRPr lang="en-US" sz="155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4E9C5-8838-9166-968E-30B5E901A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6FF6E95A-1DCE-7485-01A2-F8F3B5E452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2611" y="1368240"/>
            <a:ext cx="22754528" cy="986509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“U int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iżżomm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patt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tiegħi,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nislek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warajk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skont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ġenerazzjonijiet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tagħhom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8738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179314"/>
            <a:ext cx="22754528" cy="1229881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 hu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patt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tħarsu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bejni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bejnkom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bejni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nislek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warajk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 dejjem: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aħtnu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kull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raġel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fostkom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704" y="3863346"/>
            <a:ext cx="22074342" cy="487488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U Alla </a:t>
            </a:r>
            <a:r>
              <a:rPr lang="en-US" sz="15500" dirty="0" err="1">
                <a:latin typeface="Times New Roman" pitchFamily="18" charset="0"/>
              </a:rPr>
              <a:t>żied</a:t>
            </a:r>
            <a:r>
              <a:rPr lang="en-US" sz="15500" dirty="0">
                <a:latin typeface="Times New Roman" pitchFamily="18" charset="0"/>
              </a:rPr>
              <a:t> jgħid lil Abraham: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0139"/>
            <a:ext cx="23399750" cy="1183971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Saraj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martek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jisimha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aktar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Saraj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imma Sara jkun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isimha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Għax jiena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nberikha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minnha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1266" y="2503982"/>
            <a:ext cx="22217218" cy="759202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jien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inberikha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tkun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joħorġu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slaten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ġnus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546</Words>
  <Application>Microsoft Office PowerPoint</Application>
  <PresentationFormat>Custom</PresentationFormat>
  <Paragraphs>80</Paragraphs>
  <Slides>39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Maltese Times Roman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103</cp:revision>
  <dcterms:created xsi:type="dcterms:W3CDTF">2011-05-17T18:28:43Z</dcterms:created>
  <dcterms:modified xsi:type="dcterms:W3CDTF">2025-06-10T03:22:38Z</dcterms:modified>
</cp:coreProperties>
</file>