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1" r:id="rId2"/>
  </p:sldMasterIdLst>
  <p:notesMasterIdLst>
    <p:notesMasterId r:id="rId58"/>
  </p:notesMasterIdLst>
  <p:sldIdLst>
    <p:sldId id="256" r:id="rId3"/>
    <p:sldId id="257" r:id="rId4"/>
    <p:sldId id="348" r:id="rId5"/>
    <p:sldId id="311" r:id="rId6"/>
    <p:sldId id="374" r:id="rId7"/>
    <p:sldId id="338" r:id="rId8"/>
    <p:sldId id="339" r:id="rId9"/>
    <p:sldId id="375" r:id="rId10"/>
    <p:sldId id="312" r:id="rId11"/>
    <p:sldId id="313" r:id="rId12"/>
    <p:sldId id="622" r:id="rId13"/>
    <p:sldId id="314" r:id="rId14"/>
    <p:sldId id="376" r:id="rId15"/>
    <p:sldId id="623" r:id="rId16"/>
    <p:sldId id="351" r:id="rId17"/>
    <p:sldId id="353" r:id="rId18"/>
    <p:sldId id="377" r:id="rId19"/>
    <p:sldId id="365" r:id="rId20"/>
    <p:sldId id="352" r:id="rId21"/>
    <p:sldId id="378" r:id="rId22"/>
    <p:sldId id="366" r:id="rId23"/>
    <p:sldId id="288" r:id="rId24"/>
    <p:sldId id="267" r:id="rId25"/>
    <p:sldId id="367" r:id="rId26"/>
    <p:sldId id="269" r:id="rId27"/>
    <p:sldId id="354" r:id="rId28"/>
    <p:sldId id="368" r:id="rId29"/>
    <p:sldId id="271" r:id="rId30"/>
    <p:sldId id="370" r:id="rId31"/>
    <p:sldId id="369" r:id="rId32"/>
    <p:sldId id="355" r:id="rId33"/>
    <p:sldId id="363" r:id="rId34"/>
    <p:sldId id="371" r:id="rId35"/>
    <p:sldId id="607" r:id="rId36"/>
    <p:sldId id="273" r:id="rId37"/>
    <p:sldId id="608" r:id="rId38"/>
    <p:sldId id="294" r:id="rId39"/>
    <p:sldId id="275" r:id="rId40"/>
    <p:sldId id="609" r:id="rId41"/>
    <p:sldId id="610" r:id="rId42"/>
    <p:sldId id="611" r:id="rId43"/>
    <p:sldId id="613" r:id="rId44"/>
    <p:sldId id="614" r:id="rId45"/>
    <p:sldId id="615" r:id="rId46"/>
    <p:sldId id="626" r:id="rId47"/>
    <p:sldId id="616" r:id="rId48"/>
    <p:sldId id="617" r:id="rId49"/>
    <p:sldId id="618" r:id="rId50"/>
    <p:sldId id="624" r:id="rId51"/>
    <p:sldId id="619" r:id="rId52"/>
    <p:sldId id="620" r:id="rId53"/>
    <p:sldId id="625" r:id="rId54"/>
    <p:sldId id="621" r:id="rId55"/>
    <p:sldId id="292" r:id="rId56"/>
    <p:sldId id="373" r:id="rId57"/>
  </p:sldIdLst>
  <p:sldSz cx="23399750" cy="12599988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1pPr>
    <a:lvl2pPr marL="1028563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2pPr>
    <a:lvl3pPr marL="2057126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3pPr>
    <a:lvl4pPr marL="3085689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4pPr>
    <a:lvl5pPr marL="4114251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5pPr>
    <a:lvl6pPr marL="5142814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6pPr>
    <a:lvl7pPr marL="6171377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7pPr>
    <a:lvl8pPr marL="7199940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8pPr>
    <a:lvl9pPr marL="8228503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00"/>
    <a:srgbClr val="0000CC"/>
    <a:srgbClr val="3C1A56"/>
    <a:srgbClr val="FFFF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86" autoAdjust="0"/>
    <p:restoredTop sz="94710" autoAdjust="0"/>
  </p:normalViewPr>
  <p:slideViewPr>
    <p:cSldViewPr>
      <p:cViewPr varScale="1">
        <p:scale>
          <a:sx n="32" d="100"/>
          <a:sy n="32" d="100"/>
        </p:scale>
        <p:origin x="126" y="1002"/>
      </p:cViewPr>
      <p:guideLst>
        <p:guide orient="horz" pos="3969"/>
        <p:guide pos="73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7C60C54-D330-436D-9ED8-02AA511B340A}" type="datetimeFigureOut">
              <a:rPr lang="mt-MT"/>
              <a:pPr>
                <a:defRPr/>
              </a:pPr>
              <a:t>10/06/2025</a:t>
            </a:fld>
            <a:endParaRPr lang="mt-MT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62E647D-669C-408F-B899-D5D4927505D8}" type="slidenum">
              <a:rPr lang="mt-MT"/>
              <a:pPr>
                <a:defRPr/>
              </a:pPr>
              <a:t>‹#›</a:t>
            </a:fld>
            <a:endParaRPr lang="mt-MT" dirty="0"/>
          </a:p>
        </p:txBody>
      </p:sp>
    </p:spTree>
    <p:extLst>
      <p:ext uri="{BB962C8B-B14F-4D97-AF65-F5344CB8AC3E}">
        <p14:creationId xmlns:p14="http://schemas.microsoft.com/office/powerpoint/2010/main" val="25341442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mt-MT" altLang="mt-MT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2B5C05D-85F0-4F97-B82B-87549C3BDFD7}" type="slidenum">
              <a:rPr lang="mt-MT" altLang="mt-MT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mt-MT" altLang="mt-MT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4F010-8602-4F50-94AE-D6D50F1C2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73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78A90-3A3C-4291-B2EE-A675F1462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76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69F67-2A06-4B50-917D-560EF7FD6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16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29D7E-340D-44A7-BCE1-66C6DA06F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68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EAA8C-67BF-44AB-B979-EBEF79238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67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FAEBD-815A-465D-A157-03060C80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8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02596-7BB4-47B1-9255-0805DBBD8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52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9C193-C6ED-41EA-94EB-C528F8448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33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4BD69-FD4A-41FC-8467-973017450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64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AEC65-AD04-4250-A973-EFAECFD80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87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754F2-FAC0-4350-8C9F-EB7A6704A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07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080B1-B913-46FB-89AB-01155C5661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670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F967A-A682-4D9E-9568-03F28F4A4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81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D51FE-5A93-49C5-B318-F9C784D8C6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77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1ACA1-52D4-425C-A8CA-DFF332715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1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50B2F-4675-4BF8-A754-BAC18A098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03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1C0D2-A861-4DFA-A7CB-17356C724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940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37C29-A461-4B5D-90DC-D3487BF9D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57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7E22D-6E03-46C4-B699-B9891079E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7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CD0FC-88B4-4B60-8923-9891F24E4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378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5B74C-FC4C-4A8B-ACDD-0DD2C7476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56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FCBDA-7899-42F9-B45C-A9D7E8300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10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572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>
                <a:latin typeface="+mn-lt"/>
              </a:defRPr>
            </a:lvl1pPr>
          </a:lstStyle>
          <a:p>
            <a:pPr>
              <a:defRPr/>
            </a:pPr>
            <a:fld id="{331B2C80-F1CD-4FF8-AC6E-24BADACA3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22" r:id="rId1"/>
    <p:sldLayoutId id="2147485923" r:id="rId2"/>
    <p:sldLayoutId id="2147485924" r:id="rId3"/>
    <p:sldLayoutId id="2147485925" r:id="rId4"/>
    <p:sldLayoutId id="2147485926" r:id="rId5"/>
    <p:sldLayoutId id="2147485927" r:id="rId6"/>
    <p:sldLayoutId id="2147485928" r:id="rId7"/>
    <p:sldLayoutId id="2147485929" r:id="rId8"/>
    <p:sldLayoutId id="2147485930" r:id="rId9"/>
    <p:sldLayoutId id="2147485931" r:id="rId10"/>
    <p:sldLayoutId id="21474859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C3C400-9E90-45BE-A8E1-1ED2E4628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56" r:id="rId1"/>
    <p:sldLayoutId id="2147485957" r:id="rId2"/>
    <p:sldLayoutId id="2147485958" r:id="rId3"/>
    <p:sldLayoutId id="2147485959" r:id="rId4"/>
    <p:sldLayoutId id="2147485960" r:id="rId5"/>
    <p:sldLayoutId id="2147485961" r:id="rId6"/>
    <p:sldLayoutId id="2147485962" r:id="rId7"/>
    <p:sldLayoutId id="2147485963" r:id="rId8"/>
    <p:sldLayoutId id="2147485964" r:id="rId9"/>
    <p:sldLayoutId id="2147485965" r:id="rId10"/>
    <p:sldLayoutId id="21474859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805580" y="2411562"/>
            <a:ext cx="21788590" cy="777686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endParaRPr lang="en-US" altLang="mt-MT" sz="8084" dirty="0"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dirty="0">
                <a:latin typeface="Times New Roman" pitchFamily="18" charset="0"/>
                <a:cs typeface="Times New Roman" pitchFamily="18" charset="0"/>
              </a:rPr>
              <a:t>Qari </a:t>
            </a:r>
            <a:r>
              <a:rPr lang="en-US" altLang="mt-MT" sz="15500" b="1" dirty="0">
                <a:latin typeface="Times New Roman" pitchFamily="18" charset="0"/>
                <a:cs typeface="Times New Roman" pitchFamily="18" charset="0"/>
              </a:rPr>
              <a:t>mill-</a:t>
            </a:r>
            <a:r>
              <a:rPr lang="en-US" altLang="mt-MT" sz="15500" b="1" dirty="0" err="1">
                <a:latin typeface="Times New Roman" pitchFamily="18" charset="0"/>
                <a:cs typeface="Times New Roman" pitchFamily="18" charset="0"/>
              </a:rPr>
              <a:t>Ktieb</a:t>
            </a:r>
            <a:r>
              <a:rPr lang="en-US" altLang="mt-MT" sz="155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altLang="mt-MT" sz="15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mt-MT" sz="15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tal-Ġenesi</a:t>
            </a:r>
            <a:endParaRPr lang="en-US" altLang="mt-MT" sz="155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Ġen</a:t>
            </a:r>
            <a:r>
              <a:rPr lang="en-US" alt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18, 1-15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8395"/>
            <a:ext cx="23399750" cy="938319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U Abraham mar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jiġri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ħdejn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baqar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u ħa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għoġol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tari u sabiħ, u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tah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lill-qaddej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; u dan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fittex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ilestih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C99FF-7534-D07A-C693-BA443301D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>
            <a:extLst>
              <a:ext uri="{FF2B5EF4-FFF2-40B4-BE49-F238E27FC236}">
                <a16:creationId xmlns:a16="http://schemas.microsoft.com/office/drawing/2014/main" id="{752152D1-656D-E964-F3E3-8237EE4434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617301"/>
            <a:ext cx="23399750" cy="736697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U ħa l-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baqta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u l-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ħalib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u </a:t>
            </a:r>
            <a:endParaRPr lang="mt-MT" altLang="mt-MT" sz="155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għoġol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li kien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lesta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qegħedhom</a:t>
            </a: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quddiemhom. </a:t>
            </a:r>
            <a:endParaRPr lang="en-US" sz="15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055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1198" y="1536387"/>
            <a:ext cx="23399750" cy="952721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U hu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baqa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bilwieqfa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quddiemhom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taħt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is-siġra,</a:t>
            </a: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u huma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bdew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jieklu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staqsewh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615" y="1465173"/>
            <a:ext cx="22682520" cy="967123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“Fejn hi Sara,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martek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?”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U hu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weġibhom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“Hemm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fl-għarix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U qallu: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endParaRPr lang="en-US" sz="15500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17938-CDE4-7AA8-3525-AB4FA4049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>
            <a:extLst>
              <a:ext uri="{FF2B5EF4-FFF2-40B4-BE49-F238E27FC236}">
                <a16:creationId xmlns:a16="http://schemas.microsoft.com/office/drawing/2014/main" id="{9DEC1921-D7D7-F270-170A-ADD0F08DBB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8615" y="1572391"/>
            <a:ext cx="22682520" cy="945520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spc="-27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spc="-276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Nerġa</a:t>
            </a:r>
            <a:r>
              <a:rPr lang="en-US" sz="15500" b="1" i="1" spc="-27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niġi għandek bħal dan </a:t>
            </a:r>
            <a:r>
              <a:rPr lang="en-US" sz="15500" b="1" i="1" spc="-276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iż-żmien</a:t>
            </a:r>
            <a:r>
              <a:rPr lang="en-US" sz="15500" b="1" i="1" spc="-27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sena,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spc="-27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ara,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Sara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martek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ikollha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iben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.”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endParaRPr lang="en-US" sz="15500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54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19" y="373180"/>
            <a:ext cx="22610512" cy="1190347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U Sara kienet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qiegħda</a:t>
            </a:r>
            <a:endParaRPr lang="en-US" sz="155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tissamma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’ minn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bieb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għarix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, u hu kien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warajh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. Abraham u</a:t>
            </a:r>
            <a:r>
              <a:rPr 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Sara kienu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xjuħ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imdaħħla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fiż-żmien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615" y="1665415"/>
            <a:ext cx="22682520" cy="9269157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u kienet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waqfitilha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imxija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tan-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nisa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U Sara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daħket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f’qalbha</a:t>
            </a:r>
            <a:r>
              <a:rPr lang="mt-MT" sz="155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qalet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19" y="2565515"/>
            <a:ext cx="22610512" cy="7468957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“Wara li </a:t>
            </a:r>
            <a:r>
              <a:rPr lang="en-US" sz="15500" b="1" i="1" dirty="0" err="1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dbilt</a:t>
            </a:r>
            <a:r>
              <a:rPr lang="en-US" sz="15500" b="1" i="1" dirty="0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sidi </a:t>
            </a:r>
            <a:r>
              <a:rPr lang="en-US" sz="15500" b="1" i="1" dirty="0" err="1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diġa</a:t>
            </a:r>
            <a:r>
              <a:rPr lang="mt-MT" sz="15500" b="1" i="1" dirty="0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endParaRPr lang="en-US" sz="15500" b="1" i="1" dirty="0">
              <a:solidFill>
                <a:srgbClr val="3C1A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 err="1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xjieħ</a:t>
            </a:r>
            <a:r>
              <a:rPr lang="en-US" sz="15500" b="1" i="1" dirty="0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</a:t>
            </a:r>
            <a:r>
              <a:rPr lang="en-US" sz="15500" b="1" i="1" dirty="0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jkolli</a:t>
            </a:r>
            <a:r>
              <a:rPr lang="en-US" sz="15500" b="1" i="1" dirty="0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5500" b="1" i="1" dirty="0" err="1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pjaċir</a:t>
            </a:r>
            <a:r>
              <a:rPr lang="en-US" sz="15500" b="1" i="1" dirty="0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!”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U l-Mulej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qal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lil Abraham: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1665415"/>
            <a:ext cx="22754528" cy="9269157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daħket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Sara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qalet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Tgħid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sa</a:t>
            </a:r>
            <a:r>
              <a:rPr 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niled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meta jien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xjaħt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471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23330"/>
            <a:ext cx="23399750" cy="1202533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Hemm xi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ħaġa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iebsa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żżejjed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għall-Mulej? </a:t>
            </a:r>
            <a:b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Bħal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iż-żmien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nerġa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niġi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Sara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jkollha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iben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236670"/>
            <a:ext cx="22754528" cy="1203998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F’dak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iż-żmien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il-Mulej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deher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Abraham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ħdejn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55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il-ballut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Mamri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; u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hu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kien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fil-bieb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tal-għarix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55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fl-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aqwa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tas-sħana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tal-jum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mt-MT" sz="15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691" y="373180"/>
            <a:ext cx="21314368" cy="1125540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U Sara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ċaħdet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qalet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“Ma </a:t>
            </a:r>
            <a:r>
              <a:rPr lang="en-US" sz="15500" b="1" i="1" dirty="0" err="1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dħaktx</a:t>
            </a:r>
            <a:r>
              <a:rPr lang="en-US" sz="15500" b="1" i="1" dirty="0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!”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Għax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beżgħet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. U hu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qalilha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“Le,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dħakt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żgur.”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691" y="3253500"/>
            <a:ext cx="21314368" cy="499071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GB" sz="15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5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733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6815" y="4715818"/>
            <a:ext cx="19146119" cy="4718925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Il-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ftakar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fina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ħniena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42691" y="1043410"/>
            <a:ext cx="16665577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19" y="251322"/>
            <a:ext cx="22610512" cy="1213264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Ruħi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tfaħħar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kobor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tal-Mulej,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ispirtu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tiegħi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jifraħ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f’Alla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Salvatur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tiegħi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6815" y="3940531"/>
            <a:ext cx="19146119" cy="4718925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Il-Mulej ftakar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fina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ħniena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6537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4714"/>
            <a:ext cx="23399750" cy="1204194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hu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xeħet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għajnejh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iċ-ċokon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qaddejja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Iva, minn issa 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kull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nisel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isejjaħli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hienja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2519574"/>
            <a:ext cx="22754527" cy="756084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is-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setgħani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għamel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miegħi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ħwejjeġ kbar;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qaddis hu 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isem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6815" y="3707706"/>
            <a:ext cx="19146119" cy="4718925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Il-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ftakar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fina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ħniena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1414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19474"/>
            <a:ext cx="23399750" cy="943304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ħniena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tinfirex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f’kull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żmien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 dawk li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jibżgħu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4160" y="1403450"/>
            <a:ext cx="23399750" cy="979308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Mela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b’kull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ġid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lil min </a:t>
            </a:r>
            <a:b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-ġuħ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għonja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bagħathom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b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 barra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b’xejn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8035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19" y="2545293"/>
            <a:ext cx="22610512" cy="751099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rafa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għajnejh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ħares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tlitt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irġiel weqfin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quddiemu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;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6815" y="3940531"/>
            <a:ext cx="19146119" cy="4718925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Il-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ftakar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fina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ħniena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0973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634" y="1440248"/>
            <a:ext cx="22394489" cy="972108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ħsieb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Iżr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ae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qaddej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ftakar fil-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ħniena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6607" y="1403450"/>
            <a:ext cx="22826535" cy="979308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bħalma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wiegħed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lil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missirijietna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b’risq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Abraham 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nislu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għal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dejjem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6815" y="3940531"/>
            <a:ext cx="19146119" cy="4718925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Il-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ftakar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fina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ħniena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5148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06" y="6072496"/>
            <a:ext cx="409015" cy="247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76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91582"/>
            <a:ext cx="23399749" cy="741682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Kristu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rafa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fuqu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d-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dgħufija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tagħna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tgħabba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bil-mard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tagħna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endParaRPr lang="mt-MT" sz="13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06" y="6072496"/>
            <a:ext cx="409015" cy="247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76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1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91482"/>
            <a:ext cx="23399749" cy="7420755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mill-Evanġel</a:t>
            </a:r>
            <a:r>
              <a:rPr lang="en-GB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</a:t>
            </a: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skont </a:t>
            </a:r>
            <a:endParaRPr lang="en-GB" sz="1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San Mattew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Mt 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8, 5-17  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Glorja</a:t>
            </a: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lilek</a:t>
            </a: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endParaRPr lang="en-GB" sz="15500" b="1" i="1" spc="-276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mt-MT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buFontTx/>
              <a:buNone/>
              <a:defRPr/>
            </a:pPr>
            <a:endParaRPr lang="mt-MT" sz="6614" i="1" dirty="0">
              <a:solidFill>
                <a:srgbClr val="C00000"/>
              </a:solidFill>
              <a:latin typeface="Times New Roman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mt-MT" sz="11024" dirty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0623" y="1404244"/>
            <a:ext cx="22538504" cy="979308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F’dak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mt-MT" sz="15500" dirty="0">
                <a:latin typeface="Times New Roman" pitchFamily="18" charset="0"/>
                <a:cs typeface="Times New Roman" pitchFamily="18" charset="0"/>
              </a:rPr>
              <a:t>ż</a:t>
            </a:r>
            <a:r>
              <a:rPr lang="el-GR" sz="155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mt-MT" sz="15500" dirty="0">
                <a:latin typeface="Times New Roman" pitchFamily="18" charset="0"/>
                <a:cs typeface="Times New Roman" pitchFamily="18" charset="0"/>
              </a:rPr>
              <a:t>ż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mien, Ġesù da</a:t>
            </a:r>
            <a:r>
              <a:rPr lang="mt-MT" sz="15500" dirty="0"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al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Kafarnahum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resaq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fuqu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wie</a:t>
            </a:r>
            <a:r>
              <a:rPr lang="mt-MT" sz="15500" dirty="0"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mt-MT" sz="15500" dirty="0">
                <a:latin typeface="Times New Roman" pitchFamily="18" charset="0"/>
                <a:cs typeface="Times New Roman" pitchFamily="18" charset="0"/>
              </a:rPr>
              <a:t> ċ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enturjun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jitolbu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bil-ħerqa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jgħidlu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0623" y="323330"/>
            <a:ext cx="22538504" cy="921702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Sinjur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id-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dar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għandi 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qaddej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mixħut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mifluġ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batut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wisq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Qallu Ġesù: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“Niġi jien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infejqu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5306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28375"/>
            <a:ext cx="23399750" cy="974323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malli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rahom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mar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jiġri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jilqagħhom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mill-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bieb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55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tal-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għarix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u</a:t>
            </a:r>
            <a:r>
              <a:rPr 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nxteħet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wiċċu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55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fl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-art quddiemhom. U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qal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19" y="107306"/>
            <a:ext cx="22538504" cy="12121655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Qallu</a:t>
            </a:r>
            <a:r>
              <a:rPr lang="mt-MT" sz="15500" dirty="0">
                <a:latin typeface="Times New Roman" pitchFamily="18" charset="0"/>
                <a:cs typeface="Times New Roman" pitchFamily="18" charset="0"/>
              </a:rPr>
              <a:t> ċ</a:t>
            </a:r>
            <a:r>
              <a:rPr lang="en-GB" sz="155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mt-MT" sz="15500" dirty="0">
                <a:latin typeface="Times New Roman" pitchFamily="18" charset="0"/>
                <a:cs typeface="Times New Roman" pitchFamily="18" charset="0"/>
              </a:rPr>
              <a:t>ċ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enturjun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55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Sinjur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ma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jistħoqqlix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tidħol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taħt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is-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saqaf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tiegħi. I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għid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kelma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biss, u 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qaddej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jfiq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77544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9960"/>
            <a:ext cx="23399750" cy="12121655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 ukoll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bniedem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taħt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is-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setgħa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ħaddieħor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jien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stess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għandi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suldati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taħti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lil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wieħed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ngħidlu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Mur!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jmur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</a:t>
            </a:r>
            <a:endParaRPr lang="en-US" sz="15500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3037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55" y="1439454"/>
            <a:ext cx="23399750" cy="972108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 ieħor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ngħidlu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Ejja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jiġi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u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lill-ilsir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ngħidlu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Agħmel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dan!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jagħmlu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1983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85504"/>
            <a:ext cx="23399750" cy="742898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Ġesù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baqa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’ mistagħġeb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meta sama’ dan, u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qal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lil dawk li kienu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miexja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warajh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568913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5621" y="2484364"/>
            <a:ext cx="23399750" cy="763284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“Tassew, ngħidilkom,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f’ħadd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Iżrael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sibt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fidi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bħal din. </a:t>
            </a:r>
          </a:p>
        </p:txBody>
      </p:sp>
    </p:spTree>
    <p:extLst>
      <p:ext uri="{BB962C8B-B14F-4D97-AF65-F5344CB8AC3E}">
        <p14:creationId xmlns:p14="http://schemas.microsoft.com/office/powerpoint/2010/main" val="42908798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01972-6A9F-2EFF-ADBD-301AA7AB3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>
            <a:extLst>
              <a:ext uri="{FF2B5EF4-FFF2-40B4-BE49-F238E27FC236}">
                <a16:creationId xmlns:a16="http://schemas.microsoft.com/office/drawing/2014/main" id="{3224EA61-CB08-F931-091F-CEDC165742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32653" y="1368240"/>
            <a:ext cx="23399750" cy="986509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ngħidilkom li għad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jiġu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ħafna mil-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Lvant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Punent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joqogħdu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mejda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ma’ Abraham</a:t>
            </a:r>
          </a:p>
        </p:txBody>
      </p:sp>
    </p:spTree>
    <p:extLst>
      <p:ext uri="{BB962C8B-B14F-4D97-AF65-F5344CB8AC3E}">
        <p14:creationId xmlns:p14="http://schemas.microsoft.com/office/powerpoint/2010/main" val="18903439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19" y="107306"/>
            <a:ext cx="22538504" cy="12121655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ma’ I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akk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ma’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Ġakobb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fis-Saltna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tas-Smewwiet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waqt li dawk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twieldu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fis-Saltna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jitke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ċċ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’il barra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dlam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23483513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23330"/>
            <a:ext cx="23399750" cy="11879467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hemmhekkikun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hemm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biki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t-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tgħa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żż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</a:t>
            </a:r>
            <a:r>
              <a:rPr lang="el-GR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tas-snien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Imbagħad Ġesù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qal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mt-MT" sz="15500" dirty="0">
                <a:latin typeface="Times New Roman" pitchFamily="18" charset="0"/>
                <a:cs typeface="Times New Roman" pitchFamily="18" charset="0"/>
              </a:rPr>
              <a:t>ċ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mt-MT" sz="15500" dirty="0">
                <a:latin typeface="Times New Roman" pitchFamily="18" charset="0"/>
                <a:cs typeface="Times New Roman" pitchFamily="18" charset="0"/>
              </a:rPr>
              <a:t>ċ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enturjun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5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2951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0623" y="3882442"/>
            <a:ext cx="22538504" cy="483669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“Mur, ħa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jsirlek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kif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emmint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0150360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9FECC-19F0-B8CE-F537-9F5966AAD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>
            <a:extLst>
              <a:ext uri="{FF2B5EF4-FFF2-40B4-BE49-F238E27FC236}">
                <a16:creationId xmlns:a16="http://schemas.microsoft.com/office/drawing/2014/main" id="{1D241BD2-CE2E-FB1A-D390-CC8A747EFE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0623" y="239166"/>
            <a:ext cx="22538504" cy="12121655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U l-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qaddej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fieq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dak il-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ħin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stess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. Ġesù mar fid-dar ta’ Pietru, u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omm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il-mara</a:t>
            </a:r>
            <a:r>
              <a:rPr 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ta’ Pietru kienet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mixħuta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bid-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deni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10960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2089" y="1423184"/>
            <a:ext cx="23221155" cy="975520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“Sidi, jekk jien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sibt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ħniena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f’għajnejk,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tibqax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għaddej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qaddej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tiegħek. </a:t>
            </a:r>
            <a:b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0623" y="2627586"/>
            <a:ext cx="22538504" cy="734481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Messilha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idha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, u d-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deni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ħallieha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; imbagħad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qamet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bdiet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isservih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42803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635" y="2651434"/>
            <a:ext cx="23399750" cy="7297119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Filgħaxija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mbagħad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ġabulu</a:t>
            </a:r>
            <a:endParaRPr lang="en-US" sz="155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quddiemu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bosta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li kienu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maħkuma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mix-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xitan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4822466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124E1-E892-BFFB-1456-1F6A0B367B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>
            <a:extLst>
              <a:ext uri="{FF2B5EF4-FFF2-40B4-BE49-F238E27FC236}">
                <a16:creationId xmlns:a16="http://schemas.microsoft.com/office/drawing/2014/main" id="{CB9ECEC1-082E-F586-471F-5E6453D1AF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27011"/>
            <a:ext cx="23399750" cy="12121655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bil-kelma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tiegħu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GB" sz="15500" dirty="0" err="1">
                <a:latin typeface="Times New Roman" pitchFamily="18" charset="0"/>
                <a:cs typeface="Times New Roman" pitchFamily="18" charset="0"/>
              </a:rPr>
              <a:t>ċċ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a </a:t>
            </a:r>
            <a:endParaRPr lang="mt-MT" sz="155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ispirti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fejjaq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morda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kollha.</a:t>
            </a:r>
            <a:r>
              <a:rPr lang="en-US" sz="15500" spc="-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Biex hekk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seħħ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dak</a:t>
            </a:r>
            <a:r>
              <a:rPr 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li kien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ingħad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permezz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tal-profeta Isaija, meta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qal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226109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0623" y="2628380"/>
            <a:ext cx="22538504" cy="734481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‘Hu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rafa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fuqu d-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dgħufija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tagħna, u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tgħabba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-mard tagħna.’</a:t>
            </a:r>
          </a:p>
        </p:txBody>
      </p:sp>
    </p:spTree>
    <p:extLst>
      <p:ext uri="{BB962C8B-B14F-4D97-AF65-F5344CB8AC3E}">
        <p14:creationId xmlns:p14="http://schemas.microsoft.com/office/powerpoint/2010/main" val="38775254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791615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1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00034"/>
            <a:ext cx="23399750" cy="999992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nġib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ftit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ilma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aħslu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riġlejkom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strieħu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taħt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is-siġra,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sakemm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inġibilkom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gidma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ħobż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biex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titrejqu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423" y="1407794"/>
            <a:ext cx="22002904" cy="978598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imbagħad tibqgħu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sejrin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– għax għalhekk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għaddejtu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 il-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qaddej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tagħkom.”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01172"/>
            <a:ext cx="23399750" cy="1211950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U huma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qalulu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Tajjeb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agħmel kif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għedt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U Abraham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ħaffef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lejn </a:t>
            </a:r>
            <a:endParaRPr lang="mt-MT" sz="155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għarix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ħdejn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Sara,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qalilha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21851"/>
            <a:ext cx="23399750" cy="735628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Fittex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lesti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tliet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sigħan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smid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agħġnu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agħmlu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ftajjar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2033</TotalTime>
  <Words>874</Words>
  <Application>Microsoft Office PowerPoint</Application>
  <PresentationFormat>Custom</PresentationFormat>
  <Paragraphs>127</Paragraphs>
  <Slides>55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Arial</vt:lpstr>
      <vt:lpstr>Calibri</vt:lpstr>
      <vt:lpstr>Maltese Times Roman</vt:lpstr>
      <vt:lpstr>Times New Roman</vt:lpstr>
      <vt:lpstr>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108</cp:revision>
  <dcterms:created xsi:type="dcterms:W3CDTF">2011-05-17T18:28:43Z</dcterms:created>
  <dcterms:modified xsi:type="dcterms:W3CDTF">2025-06-10T03:34:28Z</dcterms:modified>
</cp:coreProperties>
</file>