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75" r:id="rId2"/>
    <p:sldMasterId id="2147483687" r:id="rId3"/>
  </p:sldMasterIdLst>
  <p:notesMasterIdLst>
    <p:notesMasterId r:id="rId82"/>
  </p:notesMasterIdLst>
  <p:sldIdLst>
    <p:sldId id="675" r:id="rId4"/>
    <p:sldId id="966" r:id="rId5"/>
    <p:sldId id="967" r:id="rId6"/>
    <p:sldId id="968" r:id="rId7"/>
    <p:sldId id="969" r:id="rId8"/>
    <p:sldId id="970" r:id="rId9"/>
    <p:sldId id="1071" r:id="rId10"/>
    <p:sldId id="1119" r:id="rId11"/>
    <p:sldId id="274" r:id="rId12"/>
    <p:sldId id="275" r:id="rId13"/>
    <p:sldId id="1121" r:id="rId14"/>
    <p:sldId id="1084" r:id="rId15"/>
    <p:sldId id="1085" r:id="rId16"/>
    <p:sldId id="1086" r:id="rId17"/>
    <p:sldId id="1122" r:id="rId18"/>
    <p:sldId id="1087" r:id="rId19"/>
    <p:sldId id="1088" r:id="rId20"/>
    <p:sldId id="1089" r:id="rId21"/>
    <p:sldId id="1090" r:id="rId22"/>
    <p:sldId id="1091" r:id="rId23"/>
    <p:sldId id="1092" r:id="rId24"/>
    <p:sldId id="1093" r:id="rId25"/>
    <p:sldId id="1094" r:id="rId26"/>
    <p:sldId id="1095" r:id="rId27"/>
    <p:sldId id="1123" r:id="rId28"/>
    <p:sldId id="1096" r:id="rId29"/>
    <p:sldId id="1097" r:id="rId30"/>
    <p:sldId id="1098" r:id="rId31"/>
    <p:sldId id="1124" r:id="rId32"/>
    <p:sldId id="283" r:id="rId33"/>
    <p:sldId id="284" r:id="rId34"/>
    <p:sldId id="285" r:id="rId35"/>
    <p:sldId id="1099" r:id="rId36"/>
    <p:sldId id="422" r:id="rId37"/>
    <p:sldId id="289" r:id="rId38"/>
    <p:sldId id="1100" r:id="rId39"/>
    <p:sldId id="600" r:id="rId40"/>
    <p:sldId id="292" r:id="rId41"/>
    <p:sldId id="1101" r:id="rId42"/>
    <p:sldId id="601" r:id="rId43"/>
    <p:sldId id="1102" r:id="rId44"/>
    <p:sldId id="1104" r:id="rId45"/>
    <p:sldId id="1103" r:id="rId46"/>
    <p:sldId id="294" r:id="rId47"/>
    <p:sldId id="513" r:id="rId48"/>
    <p:sldId id="1105" r:id="rId49"/>
    <p:sldId id="1106" r:id="rId50"/>
    <p:sldId id="1107" r:id="rId51"/>
    <p:sldId id="303" r:id="rId52"/>
    <p:sldId id="706" r:id="rId53"/>
    <p:sldId id="484" r:id="rId54"/>
    <p:sldId id="607" r:id="rId55"/>
    <p:sldId id="305" r:id="rId56"/>
    <p:sldId id="698" r:id="rId57"/>
    <p:sldId id="1108" r:id="rId58"/>
    <p:sldId id="1109" r:id="rId59"/>
    <p:sldId id="1110" r:id="rId60"/>
    <p:sldId id="1111" r:id="rId61"/>
    <p:sldId id="1112" r:id="rId62"/>
    <p:sldId id="1113" r:id="rId63"/>
    <p:sldId id="1114" r:id="rId64"/>
    <p:sldId id="1115" r:id="rId65"/>
    <p:sldId id="1116" r:id="rId66"/>
    <p:sldId id="1117" r:id="rId67"/>
    <p:sldId id="1118" r:id="rId68"/>
    <p:sldId id="317" r:id="rId69"/>
    <p:sldId id="1120" r:id="rId70"/>
    <p:sldId id="1073" r:id="rId71"/>
    <p:sldId id="1074" r:id="rId72"/>
    <p:sldId id="1075" r:id="rId73"/>
    <p:sldId id="1076" r:id="rId74"/>
    <p:sldId id="1077" r:id="rId75"/>
    <p:sldId id="1078" r:id="rId76"/>
    <p:sldId id="1079" r:id="rId77"/>
    <p:sldId id="1080" r:id="rId78"/>
    <p:sldId id="1081" r:id="rId79"/>
    <p:sldId id="1082" r:id="rId80"/>
    <p:sldId id="1083" r:id="rId81"/>
  </p:sldIdLst>
  <p:sldSz cx="23399750" cy="126015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CEB797A7-15C4-4576-BC2B-187E04DE17E9}">
          <p14:sldIdLst>
            <p14:sldId id="675"/>
            <p14:sldId id="966"/>
            <p14:sldId id="967"/>
            <p14:sldId id="968"/>
            <p14:sldId id="969"/>
            <p14:sldId id="970"/>
            <p14:sldId id="1071"/>
            <p14:sldId id="1119"/>
            <p14:sldId id="274"/>
            <p14:sldId id="275"/>
            <p14:sldId id="1121"/>
            <p14:sldId id="1084"/>
            <p14:sldId id="1085"/>
            <p14:sldId id="1086"/>
            <p14:sldId id="1122"/>
            <p14:sldId id="1087"/>
            <p14:sldId id="1088"/>
            <p14:sldId id="1089"/>
            <p14:sldId id="1090"/>
            <p14:sldId id="1091"/>
            <p14:sldId id="1092"/>
            <p14:sldId id="1093"/>
            <p14:sldId id="1094"/>
            <p14:sldId id="1095"/>
            <p14:sldId id="1123"/>
            <p14:sldId id="1096"/>
            <p14:sldId id="1097"/>
            <p14:sldId id="1098"/>
            <p14:sldId id="1124"/>
            <p14:sldId id="283"/>
            <p14:sldId id="284"/>
            <p14:sldId id="285"/>
            <p14:sldId id="1099"/>
            <p14:sldId id="422"/>
            <p14:sldId id="289"/>
            <p14:sldId id="1100"/>
            <p14:sldId id="600"/>
            <p14:sldId id="292"/>
            <p14:sldId id="1101"/>
            <p14:sldId id="601"/>
            <p14:sldId id="1102"/>
            <p14:sldId id="1104"/>
            <p14:sldId id="1103"/>
            <p14:sldId id="294"/>
            <p14:sldId id="513"/>
            <p14:sldId id="1105"/>
            <p14:sldId id="1106"/>
            <p14:sldId id="1107"/>
            <p14:sldId id="303"/>
            <p14:sldId id="706"/>
            <p14:sldId id="484"/>
            <p14:sldId id="607"/>
            <p14:sldId id="305"/>
          </p14:sldIdLst>
        </p14:section>
        <p14:section name="Untitled Section" id="{A7372133-3D96-438C-94DB-A38819A54C2C}">
          <p14:sldIdLst>
            <p14:sldId id="698"/>
            <p14:sldId id="1108"/>
            <p14:sldId id="1109"/>
            <p14:sldId id="1110"/>
            <p14:sldId id="1111"/>
            <p14:sldId id="1112"/>
            <p14:sldId id="1113"/>
            <p14:sldId id="1114"/>
            <p14:sldId id="1115"/>
            <p14:sldId id="1116"/>
            <p14:sldId id="1117"/>
            <p14:sldId id="1118"/>
            <p14:sldId id="317"/>
            <p14:sldId id="1120"/>
            <p14:sldId id="1073"/>
            <p14:sldId id="1074"/>
            <p14:sldId id="1075"/>
            <p14:sldId id="1076"/>
            <p14:sldId id="1077"/>
            <p14:sldId id="1078"/>
            <p14:sldId id="1079"/>
            <p14:sldId id="1080"/>
            <p14:sldId id="1081"/>
            <p14:sldId id="1082"/>
            <p14:sldId id="10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3" orient="horz" pos="3969" userDrawn="1">
          <p15:clr>
            <a:srgbClr val="A4A3A4"/>
          </p15:clr>
        </p15:guide>
        <p15:guide id="4" pos="73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0000"/>
    <a:srgbClr val="3A1D00"/>
    <a:srgbClr val="663300"/>
    <a:srgbClr val="261300"/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72" autoAdjust="0"/>
    <p:restoredTop sz="94660"/>
  </p:normalViewPr>
  <p:slideViewPr>
    <p:cSldViewPr snapToGrid="0">
      <p:cViewPr>
        <p:scale>
          <a:sx n="32" d="100"/>
          <a:sy n="32" d="100"/>
        </p:scale>
        <p:origin x="2226" y="1128"/>
      </p:cViewPr>
      <p:guideLst>
        <p:guide orient="horz" pos="2160"/>
        <p:guide pos="3120"/>
        <p:guide orient="horz" pos="3969"/>
        <p:guide pos="732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84" Type="http://schemas.openxmlformats.org/officeDocument/2006/relationships/viewProps" Target="viewProps.xml"/><Relationship Id="rId16" Type="http://schemas.openxmlformats.org/officeDocument/2006/relationships/slide" Target="slides/slide13.xml"/><Relationship Id="rId11" Type="http://schemas.openxmlformats.org/officeDocument/2006/relationships/slide" Target="slides/slide8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74" Type="http://schemas.openxmlformats.org/officeDocument/2006/relationships/slide" Target="slides/slide71.xml"/><Relationship Id="rId79" Type="http://schemas.openxmlformats.org/officeDocument/2006/relationships/slide" Target="slides/slide76.xml"/><Relationship Id="rId5" Type="http://schemas.openxmlformats.org/officeDocument/2006/relationships/slide" Target="slides/slide2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77" Type="http://schemas.openxmlformats.org/officeDocument/2006/relationships/slide" Target="slides/slide74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80" Type="http://schemas.openxmlformats.org/officeDocument/2006/relationships/slide" Target="slides/slide77.xml"/><Relationship Id="rId85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slide" Target="slides/slide72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slide" Target="slides/slide70.xml"/><Relationship Id="rId78" Type="http://schemas.openxmlformats.org/officeDocument/2006/relationships/slide" Target="slides/slide75.xml"/><Relationship Id="rId81" Type="http://schemas.openxmlformats.org/officeDocument/2006/relationships/slide" Target="slides/slide78.xml"/><Relationship Id="rId86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6" Type="http://schemas.openxmlformats.org/officeDocument/2006/relationships/slide" Target="slides/slide73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4" Type="http://schemas.openxmlformats.org/officeDocument/2006/relationships/slide" Target="slides/slide21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66" Type="http://schemas.openxmlformats.org/officeDocument/2006/relationships/slide" Target="slides/slide63.xml"/><Relationship Id="rId61" Type="http://schemas.openxmlformats.org/officeDocument/2006/relationships/slide" Target="slides/slide58.xml"/><Relationship Id="rId8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094556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20570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43F22A-2CEE-4B84-A7D5-6093CEBE003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20570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20647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50728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91638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102052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60307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13590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2456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59534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441C4BF8-B32E-9DE0-F6EF-552FC00FE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>
            <a:extLst>
              <a:ext uri="{FF2B5EF4-FFF2-40B4-BE49-F238E27FC236}">
                <a16:creationId xmlns:a16="http://schemas.microsoft.com/office/drawing/2014/main" id="{8708738B-878A-19E1-BB35-CAB55DD868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>
            <a:extLst>
              <a:ext uri="{FF2B5EF4-FFF2-40B4-BE49-F238E27FC236}">
                <a16:creationId xmlns:a16="http://schemas.microsoft.com/office/drawing/2014/main" id="{C73EA2BF-7F29-450C-12BA-B3E6B11C75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295613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4550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69088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16187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F6AB507A-B823-EDCD-C274-5BB1379F9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>
            <a:extLst>
              <a:ext uri="{FF2B5EF4-FFF2-40B4-BE49-F238E27FC236}">
                <a16:creationId xmlns:a16="http://schemas.microsoft.com/office/drawing/2014/main" id="{E9916C19-F90D-9C59-97BD-2DE0137922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>
            <a:extLst>
              <a:ext uri="{FF2B5EF4-FFF2-40B4-BE49-F238E27FC236}">
                <a16:creationId xmlns:a16="http://schemas.microsoft.com/office/drawing/2014/main" id="{67C4DCA2-F044-81F0-22F6-6160B75743D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53211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929271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34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28362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Shape 276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Shape 276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860974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37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283625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Shape 295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Shape 295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785021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40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283625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Shape 295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498213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Shape 295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67958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43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769865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8537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933E42EE-AEBA-0A09-99E9-980692BAB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>
            <a:extLst>
              <a:ext uri="{FF2B5EF4-FFF2-40B4-BE49-F238E27FC236}">
                <a16:creationId xmlns:a16="http://schemas.microsoft.com/office/drawing/2014/main" id="{816E787D-108D-AD66-7FA5-7D63DF71139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>
            <a:extLst>
              <a:ext uri="{FF2B5EF4-FFF2-40B4-BE49-F238E27FC236}">
                <a16:creationId xmlns:a16="http://schemas.microsoft.com/office/drawing/2014/main" id="{3E50D4BC-7CB2-9064-59C1-4611085E19E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334423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86047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050444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Shape 36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Shape 3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Shape 37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08825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726382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448541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86170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092038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860953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613489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975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540306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7423750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1391370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6734606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Shape 4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6A14CD-246F-4A1C-9680-06011F50A20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37346918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289615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561583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94657950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B48A6-23EC-4107-B2ED-FFB77AA970B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58202158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46038309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79563161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159159197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67607262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6404119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009823442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1819129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85495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774B2A6C-0232-809D-B08A-E5D8AA1A2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>
            <a:extLst>
              <a:ext uri="{FF2B5EF4-FFF2-40B4-BE49-F238E27FC236}">
                <a16:creationId xmlns:a16="http://schemas.microsoft.com/office/drawing/2014/main" id="{3BE46EB9-DB93-3E7E-76AB-05441C5B78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>
            <a:extLst>
              <a:ext uri="{FF2B5EF4-FFF2-40B4-BE49-F238E27FC236}">
                <a16:creationId xmlns:a16="http://schemas.microsoft.com/office/drawing/2014/main" id="{D2215DE1-A9C1-41DB-51EF-DEAB563054B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98621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8270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1169988" y="504648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018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1169988" y="2940369"/>
            <a:ext cx="21059775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1058573" marR="0" lvl="0" indent="-999764" algn="l" rtl="0">
              <a:spcBef>
                <a:spcPts val="1482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73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117147" marR="0" lvl="1" indent="-940954" algn="l" rtl="0">
              <a:spcBef>
                <a:spcPts val="12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175720" marR="0" lvl="2" indent="-882145" algn="l" rtl="0">
              <a:spcBef>
                <a:spcPts val="1111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5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34294" marR="0" lvl="3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292867" marR="0" lvl="4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351441" marR="0" lvl="5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410014" marR="0" lvl="6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8468588" marR="0" lvl="7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9527161" marR="0" lvl="8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1169987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7994916" y="11679795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16769821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3" y="3915512"/>
            <a:ext cx="19889789" cy="2701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3" y="7140894"/>
            <a:ext cx="16379826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36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72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0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44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181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2173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2535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289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2072435">
              <a:buClrTx/>
              <a:defRPr/>
            </a:pPr>
            <a:fld id="{60E10778-D944-4AB8-9F6F-1A63392EEDCF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ea typeface="+mn-ea"/>
                <a:cs typeface="Arial" charset="0"/>
              </a:rPr>
              <a:pPr defTabSz="2072435">
                <a:buClrTx/>
                <a:defRPr/>
              </a:pPr>
              <a:t>7/21/2025</a:t>
            </a:fld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2072435">
              <a:buClrTx/>
              <a:defRPr/>
            </a:pPr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2072435">
              <a:buClrTx/>
              <a:defRPr/>
            </a:pPr>
            <a:fld id="{4A037685-1C15-487E-81C9-5013992F7297}" type="slidenum">
              <a:rPr lang="en-US" kern="1200" smtClean="0">
                <a:solidFill>
                  <a:prstClr val="black">
                    <a:tint val="75000"/>
                  </a:prstClr>
                </a:solidFill>
                <a:ea typeface="+mn-ea"/>
                <a:cs typeface="Arial" charset="0"/>
              </a:rPr>
              <a:pPr defTabSz="2072435">
                <a:buClrTx/>
                <a:defRPr/>
              </a:pPr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7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4" y="3914659"/>
            <a:ext cx="19889789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1036217" indent="0" algn="ctr">
              <a:buNone/>
              <a:defRPr/>
            </a:lvl2pPr>
            <a:lvl3pPr marL="2072439" indent="0" algn="ctr">
              <a:buNone/>
              <a:defRPr/>
            </a:lvl3pPr>
            <a:lvl4pPr marL="3108656" indent="0" algn="ctr">
              <a:buNone/>
              <a:defRPr/>
            </a:lvl4pPr>
            <a:lvl5pPr marL="4144879" indent="0" algn="ctr">
              <a:buNone/>
              <a:defRPr/>
            </a:lvl5pPr>
            <a:lvl6pPr marL="5181096" indent="0" algn="ctr">
              <a:buNone/>
              <a:defRPr/>
            </a:lvl6pPr>
            <a:lvl7pPr marL="6217319" indent="0" algn="ctr">
              <a:buNone/>
              <a:defRPr/>
            </a:lvl7pPr>
            <a:lvl8pPr marL="7253536" indent="0" algn="ctr">
              <a:buNone/>
              <a:defRPr/>
            </a:lvl8pPr>
            <a:lvl9pPr marL="828975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fld id="{F6C30721-3B44-4468-89D7-C068872F31EE}" type="slidenum">
              <a:rPr lang="en-US" kern="1200" smtClean="0">
                <a:ea typeface="+mn-ea"/>
                <a:cs typeface="Arial" charset="0"/>
              </a:rPr>
              <a:pPr defTabSz="2072439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965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fld id="{294D5936-0DD8-47C6-A480-1953A400C580}" type="slidenum">
              <a:rPr lang="en-US" kern="1200" smtClean="0">
                <a:ea typeface="+mn-ea"/>
                <a:cs typeface="Arial" charset="0"/>
              </a:rPr>
              <a:pPr defTabSz="2072439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191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0" y="8097680"/>
            <a:ext cx="19889789" cy="2502812"/>
          </a:xfrm>
        </p:spPr>
        <p:txBody>
          <a:bodyPr anchor="t"/>
          <a:lstStyle>
            <a:lvl1pPr algn="l">
              <a:defRPr sz="9077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0" y="5341099"/>
            <a:ext cx="19889789" cy="2756593"/>
          </a:xfrm>
        </p:spPr>
        <p:txBody>
          <a:bodyPr anchor="b"/>
          <a:lstStyle>
            <a:lvl1pPr marL="0" indent="0">
              <a:buNone/>
              <a:defRPr sz="4482"/>
            </a:lvl1pPr>
            <a:lvl2pPr marL="1036217" indent="0">
              <a:buNone/>
              <a:defRPr sz="4034"/>
            </a:lvl2pPr>
            <a:lvl3pPr marL="2072439" indent="0">
              <a:buNone/>
              <a:defRPr sz="3585"/>
            </a:lvl3pPr>
            <a:lvl4pPr marL="3108656" indent="0">
              <a:buNone/>
              <a:defRPr sz="3137"/>
            </a:lvl4pPr>
            <a:lvl5pPr marL="4144879" indent="0">
              <a:buNone/>
              <a:defRPr sz="3137"/>
            </a:lvl5pPr>
            <a:lvl6pPr marL="5181096" indent="0">
              <a:buNone/>
              <a:defRPr sz="3137"/>
            </a:lvl6pPr>
            <a:lvl7pPr marL="6217319" indent="0">
              <a:buNone/>
              <a:defRPr sz="3137"/>
            </a:lvl7pPr>
            <a:lvl8pPr marL="7253536" indent="0">
              <a:buNone/>
              <a:defRPr sz="3137"/>
            </a:lvl8pPr>
            <a:lvl9pPr marL="8289756" indent="0">
              <a:buNone/>
              <a:defRPr sz="313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fld id="{398CAFBD-092D-4FFD-8FDA-3509A6F419C8}" type="slidenum">
              <a:rPr lang="en-US" kern="1200" smtClean="0">
                <a:ea typeface="+mn-ea"/>
                <a:cs typeface="Arial" charset="0"/>
              </a:rPr>
              <a:pPr defTabSz="2072439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321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0"/>
            <a:ext cx="10334890" cy="8316457"/>
          </a:xfrm>
        </p:spPr>
        <p:txBody>
          <a:bodyPr/>
          <a:lstStyle>
            <a:lvl1pPr>
              <a:defRPr sz="6388"/>
            </a:lvl1pPr>
            <a:lvl2pPr>
              <a:defRPr sz="5492"/>
            </a:lvl2pPr>
            <a:lvl3pPr>
              <a:defRPr sz="4482"/>
            </a:lvl3pPr>
            <a:lvl4pPr>
              <a:defRPr sz="4034"/>
            </a:lvl4pPr>
            <a:lvl5pPr>
              <a:defRPr sz="4034"/>
            </a:lvl5pPr>
            <a:lvl6pPr>
              <a:defRPr sz="4034"/>
            </a:lvl6pPr>
            <a:lvl7pPr>
              <a:defRPr sz="4034"/>
            </a:lvl7pPr>
            <a:lvl8pPr>
              <a:defRPr sz="4034"/>
            </a:lvl8pPr>
            <a:lvl9pPr>
              <a:defRPr sz="40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85" y="2940370"/>
            <a:ext cx="10334890" cy="8316457"/>
          </a:xfrm>
        </p:spPr>
        <p:txBody>
          <a:bodyPr/>
          <a:lstStyle>
            <a:lvl1pPr>
              <a:defRPr sz="6388"/>
            </a:lvl1pPr>
            <a:lvl2pPr>
              <a:defRPr sz="5492"/>
            </a:lvl2pPr>
            <a:lvl3pPr>
              <a:defRPr sz="4482"/>
            </a:lvl3pPr>
            <a:lvl4pPr>
              <a:defRPr sz="4034"/>
            </a:lvl4pPr>
            <a:lvl5pPr>
              <a:defRPr sz="4034"/>
            </a:lvl5pPr>
            <a:lvl6pPr>
              <a:defRPr sz="4034"/>
            </a:lvl6pPr>
            <a:lvl7pPr>
              <a:defRPr sz="4034"/>
            </a:lvl7pPr>
            <a:lvl8pPr>
              <a:defRPr sz="4034"/>
            </a:lvl8pPr>
            <a:lvl9pPr>
              <a:defRPr sz="40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fld id="{F7659F41-4226-49F2-9D27-9D9AFB70F1DF}" type="slidenum">
              <a:rPr lang="en-US" kern="1200" smtClean="0">
                <a:ea typeface="+mn-ea"/>
                <a:cs typeface="Arial" charset="0"/>
              </a:rPr>
              <a:pPr defTabSz="2072439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586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99" y="2820782"/>
            <a:ext cx="10338953" cy="1175562"/>
          </a:xfrm>
        </p:spPr>
        <p:txBody>
          <a:bodyPr anchor="b"/>
          <a:lstStyle>
            <a:lvl1pPr marL="0" indent="0">
              <a:buNone/>
              <a:defRPr sz="5492" b="1"/>
            </a:lvl1pPr>
            <a:lvl2pPr marL="1036217" indent="0">
              <a:buNone/>
              <a:defRPr sz="4482" b="1"/>
            </a:lvl2pPr>
            <a:lvl3pPr marL="2072439" indent="0">
              <a:buNone/>
              <a:defRPr sz="4034" b="1"/>
            </a:lvl3pPr>
            <a:lvl4pPr marL="3108656" indent="0">
              <a:buNone/>
              <a:defRPr sz="3585" b="1"/>
            </a:lvl4pPr>
            <a:lvl5pPr marL="4144879" indent="0">
              <a:buNone/>
              <a:defRPr sz="3585" b="1"/>
            </a:lvl5pPr>
            <a:lvl6pPr marL="5181096" indent="0">
              <a:buNone/>
              <a:defRPr sz="3585" b="1"/>
            </a:lvl6pPr>
            <a:lvl7pPr marL="6217319" indent="0">
              <a:buNone/>
              <a:defRPr sz="3585" b="1"/>
            </a:lvl7pPr>
            <a:lvl8pPr marL="7253536" indent="0">
              <a:buNone/>
              <a:defRPr sz="3585" b="1"/>
            </a:lvl8pPr>
            <a:lvl9pPr marL="8289756" indent="0">
              <a:buNone/>
              <a:defRPr sz="358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99" y="3996332"/>
            <a:ext cx="10338953" cy="7260492"/>
          </a:xfrm>
        </p:spPr>
        <p:txBody>
          <a:bodyPr/>
          <a:lstStyle>
            <a:lvl1pPr>
              <a:defRPr sz="5492"/>
            </a:lvl1pPr>
            <a:lvl2pPr>
              <a:defRPr sz="4482"/>
            </a:lvl2pPr>
            <a:lvl3pPr>
              <a:defRPr sz="4034"/>
            </a:lvl3pPr>
            <a:lvl4pPr>
              <a:defRPr sz="3585"/>
            </a:lvl4pPr>
            <a:lvl5pPr>
              <a:defRPr sz="3585"/>
            </a:lvl5pPr>
            <a:lvl6pPr>
              <a:defRPr sz="3585"/>
            </a:lvl6pPr>
            <a:lvl7pPr>
              <a:defRPr sz="3585"/>
            </a:lvl7pPr>
            <a:lvl8pPr>
              <a:defRPr sz="3585"/>
            </a:lvl8pPr>
            <a:lvl9pPr>
              <a:defRPr sz="358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63" y="2820782"/>
            <a:ext cx="10343013" cy="1175562"/>
          </a:xfrm>
        </p:spPr>
        <p:txBody>
          <a:bodyPr anchor="b"/>
          <a:lstStyle>
            <a:lvl1pPr marL="0" indent="0">
              <a:buNone/>
              <a:defRPr sz="5492" b="1"/>
            </a:lvl1pPr>
            <a:lvl2pPr marL="1036217" indent="0">
              <a:buNone/>
              <a:defRPr sz="4482" b="1"/>
            </a:lvl2pPr>
            <a:lvl3pPr marL="2072439" indent="0">
              <a:buNone/>
              <a:defRPr sz="4034" b="1"/>
            </a:lvl3pPr>
            <a:lvl4pPr marL="3108656" indent="0">
              <a:buNone/>
              <a:defRPr sz="3585" b="1"/>
            </a:lvl4pPr>
            <a:lvl5pPr marL="4144879" indent="0">
              <a:buNone/>
              <a:defRPr sz="3585" b="1"/>
            </a:lvl5pPr>
            <a:lvl6pPr marL="5181096" indent="0">
              <a:buNone/>
              <a:defRPr sz="3585" b="1"/>
            </a:lvl6pPr>
            <a:lvl7pPr marL="6217319" indent="0">
              <a:buNone/>
              <a:defRPr sz="3585" b="1"/>
            </a:lvl7pPr>
            <a:lvl8pPr marL="7253536" indent="0">
              <a:buNone/>
              <a:defRPr sz="3585" b="1"/>
            </a:lvl8pPr>
            <a:lvl9pPr marL="8289756" indent="0">
              <a:buNone/>
              <a:defRPr sz="358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63" y="3996332"/>
            <a:ext cx="10343013" cy="7260492"/>
          </a:xfrm>
        </p:spPr>
        <p:txBody>
          <a:bodyPr/>
          <a:lstStyle>
            <a:lvl1pPr>
              <a:defRPr sz="5492"/>
            </a:lvl1pPr>
            <a:lvl2pPr>
              <a:defRPr sz="4482"/>
            </a:lvl2pPr>
            <a:lvl3pPr>
              <a:defRPr sz="4034"/>
            </a:lvl3pPr>
            <a:lvl4pPr>
              <a:defRPr sz="3585"/>
            </a:lvl4pPr>
            <a:lvl5pPr>
              <a:defRPr sz="3585"/>
            </a:lvl5pPr>
            <a:lvl6pPr>
              <a:defRPr sz="3585"/>
            </a:lvl6pPr>
            <a:lvl7pPr>
              <a:defRPr sz="3585"/>
            </a:lvl7pPr>
            <a:lvl8pPr>
              <a:defRPr sz="3585"/>
            </a:lvl8pPr>
            <a:lvl9pPr>
              <a:defRPr sz="358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fld id="{B8B92201-9F4E-4818-B337-E97608A19B8A}" type="slidenum">
              <a:rPr lang="en-US" kern="1200" smtClean="0">
                <a:ea typeface="+mn-ea"/>
                <a:cs typeface="Arial" charset="0"/>
              </a:rPr>
              <a:pPr defTabSz="2072439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084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fld id="{D5506D70-1C2E-4731-A269-CA197BC64F40}" type="slidenum">
              <a:rPr lang="en-US" kern="1200" smtClean="0">
                <a:ea typeface="+mn-ea"/>
                <a:cs typeface="Arial" charset="0"/>
              </a:rPr>
              <a:pPr defTabSz="2072439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843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fld id="{6797642A-B5AA-47A5-8412-4E096B1C9FDF}" type="slidenum">
              <a:rPr lang="en-US" kern="1200" smtClean="0">
                <a:ea typeface="+mn-ea"/>
                <a:cs typeface="Arial" charset="0"/>
              </a:rPr>
              <a:pPr defTabSz="2072439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2631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741"/>
            <a:ext cx="7698357" cy="2135267"/>
          </a:xfrm>
        </p:spPr>
        <p:txBody>
          <a:bodyPr anchor="b"/>
          <a:lstStyle>
            <a:lvl1pPr algn="l">
              <a:defRPr sz="4482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3" y="501732"/>
            <a:ext cx="13081110" cy="10755095"/>
          </a:xfrm>
        </p:spPr>
        <p:txBody>
          <a:bodyPr/>
          <a:lstStyle>
            <a:lvl1pPr>
              <a:defRPr sz="7285"/>
            </a:lvl1pPr>
            <a:lvl2pPr>
              <a:defRPr sz="6388"/>
            </a:lvl2pPr>
            <a:lvl3pPr>
              <a:defRPr sz="5492"/>
            </a:lvl3pPr>
            <a:lvl4pPr>
              <a:defRPr sz="4482"/>
            </a:lvl4pPr>
            <a:lvl5pPr>
              <a:defRPr sz="4482"/>
            </a:lvl5pPr>
            <a:lvl6pPr>
              <a:defRPr sz="4482"/>
            </a:lvl6pPr>
            <a:lvl7pPr>
              <a:defRPr sz="4482"/>
            </a:lvl7pPr>
            <a:lvl8pPr>
              <a:defRPr sz="4482"/>
            </a:lvl8pPr>
            <a:lvl9pPr>
              <a:defRPr sz="448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998"/>
            <a:ext cx="7698357" cy="8619828"/>
          </a:xfrm>
        </p:spPr>
        <p:txBody>
          <a:bodyPr/>
          <a:lstStyle>
            <a:lvl1pPr marL="0" indent="0">
              <a:buNone/>
              <a:defRPr sz="3137"/>
            </a:lvl1pPr>
            <a:lvl2pPr marL="1036217" indent="0">
              <a:buNone/>
              <a:defRPr sz="2690"/>
            </a:lvl2pPr>
            <a:lvl3pPr marL="2072439" indent="0">
              <a:buNone/>
              <a:defRPr sz="2241"/>
            </a:lvl3pPr>
            <a:lvl4pPr marL="3108656" indent="0">
              <a:buNone/>
              <a:defRPr sz="2017"/>
            </a:lvl4pPr>
            <a:lvl5pPr marL="4144879" indent="0">
              <a:buNone/>
              <a:defRPr sz="2017"/>
            </a:lvl5pPr>
            <a:lvl6pPr marL="5181096" indent="0">
              <a:buNone/>
              <a:defRPr sz="2017"/>
            </a:lvl6pPr>
            <a:lvl7pPr marL="6217319" indent="0">
              <a:buNone/>
              <a:defRPr sz="2017"/>
            </a:lvl7pPr>
            <a:lvl8pPr marL="7253536" indent="0">
              <a:buNone/>
              <a:defRPr sz="2017"/>
            </a:lvl8pPr>
            <a:lvl9pPr marL="8289756" indent="0">
              <a:buNone/>
              <a:defRPr sz="20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fld id="{BEEE8AD3-22D1-4005-93E3-272AB6D9A0DB}" type="slidenum">
              <a:rPr lang="en-US" kern="1200" smtClean="0">
                <a:ea typeface="+mn-ea"/>
                <a:cs typeface="Arial" charset="0"/>
              </a:rPr>
              <a:pPr defTabSz="2072439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251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28" y="8821104"/>
            <a:ext cx="14039850" cy="1041381"/>
          </a:xfrm>
        </p:spPr>
        <p:txBody>
          <a:bodyPr anchor="b"/>
          <a:lstStyle>
            <a:lvl1pPr algn="l">
              <a:defRPr sz="4482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28" y="1125987"/>
            <a:ext cx="14039850" cy="7560945"/>
          </a:xfrm>
        </p:spPr>
        <p:txBody>
          <a:bodyPr/>
          <a:lstStyle>
            <a:lvl1pPr marL="0" indent="0">
              <a:buNone/>
              <a:defRPr sz="7285"/>
            </a:lvl1pPr>
            <a:lvl2pPr marL="1036217" indent="0">
              <a:buNone/>
              <a:defRPr sz="6388"/>
            </a:lvl2pPr>
            <a:lvl3pPr marL="2072439" indent="0">
              <a:buNone/>
              <a:defRPr sz="5492"/>
            </a:lvl3pPr>
            <a:lvl4pPr marL="3108656" indent="0">
              <a:buNone/>
              <a:defRPr sz="4482"/>
            </a:lvl4pPr>
            <a:lvl5pPr marL="4144879" indent="0">
              <a:buNone/>
              <a:defRPr sz="4482"/>
            </a:lvl5pPr>
            <a:lvl6pPr marL="5181096" indent="0">
              <a:buNone/>
              <a:defRPr sz="4482"/>
            </a:lvl6pPr>
            <a:lvl7pPr marL="6217319" indent="0">
              <a:buNone/>
              <a:defRPr sz="4482"/>
            </a:lvl7pPr>
            <a:lvl8pPr marL="7253536" indent="0">
              <a:buNone/>
              <a:defRPr sz="4482"/>
            </a:lvl8pPr>
            <a:lvl9pPr marL="8289756" indent="0">
              <a:buNone/>
              <a:defRPr sz="4482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28" y="9862495"/>
            <a:ext cx="14039850" cy="1478934"/>
          </a:xfrm>
        </p:spPr>
        <p:txBody>
          <a:bodyPr/>
          <a:lstStyle>
            <a:lvl1pPr marL="0" indent="0">
              <a:buNone/>
              <a:defRPr sz="3137"/>
            </a:lvl1pPr>
            <a:lvl2pPr marL="1036217" indent="0">
              <a:buNone/>
              <a:defRPr sz="2690"/>
            </a:lvl2pPr>
            <a:lvl3pPr marL="2072439" indent="0">
              <a:buNone/>
              <a:defRPr sz="2241"/>
            </a:lvl3pPr>
            <a:lvl4pPr marL="3108656" indent="0">
              <a:buNone/>
              <a:defRPr sz="2017"/>
            </a:lvl4pPr>
            <a:lvl5pPr marL="4144879" indent="0">
              <a:buNone/>
              <a:defRPr sz="2017"/>
            </a:lvl5pPr>
            <a:lvl6pPr marL="5181096" indent="0">
              <a:buNone/>
              <a:defRPr sz="2017"/>
            </a:lvl6pPr>
            <a:lvl7pPr marL="6217319" indent="0">
              <a:buNone/>
              <a:defRPr sz="2017"/>
            </a:lvl7pPr>
            <a:lvl8pPr marL="7253536" indent="0">
              <a:buNone/>
              <a:defRPr sz="2017"/>
            </a:lvl8pPr>
            <a:lvl9pPr marL="8289756" indent="0">
              <a:buNone/>
              <a:defRPr sz="20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fld id="{94CFA7BB-DB66-447B-B538-407F6E131694}" type="slidenum">
              <a:rPr lang="en-US" kern="1200" smtClean="0">
                <a:ea typeface="+mn-ea"/>
                <a:cs typeface="Arial" charset="0"/>
              </a:rPr>
              <a:pPr defTabSz="2072439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086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1169988" y="504648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018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1169987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7994916" y="11679795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16769821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fld id="{6D81FA24-A0C8-4D25-AC31-424CABF1DAE5}" type="slidenum">
              <a:rPr lang="en-US" kern="1200" smtClean="0">
                <a:ea typeface="+mn-ea"/>
                <a:cs typeface="Arial" charset="0"/>
              </a:rPr>
              <a:pPr defTabSz="2072439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1571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9" y="504650"/>
            <a:ext cx="5264944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7" y="504650"/>
            <a:ext cx="15404836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439">
              <a:buClrTx/>
              <a:defRPr/>
            </a:pPr>
            <a:fld id="{32EF92E3-324E-487D-995F-E9E6C3548832}" type="slidenum">
              <a:rPr lang="en-US" kern="1200" smtClean="0">
                <a:ea typeface="+mn-ea"/>
                <a:cs typeface="Arial" charset="0"/>
              </a:rPr>
              <a:pPr defTabSz="2072439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1206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69991" y="504698"/>
            <a:ext cx="21059776" cy="10752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719281"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719281"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719281">
              <a:defRPr smtClean="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66FEF629-3BC2-465F-A537-28286039FA83}" type="slidenum">
              <a:rPr lang="en-US" kern="1200" smtClean="0">
                <a:ea typeface="+mn-ea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4709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3"/>
            <a:ext cx="934365" cy="1259574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2182" y="1251409"/>
            <a:ext cx="117811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6557" y="1251409"/>
            <a:ext cx="7312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809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8744" y="1251409"/>
            <a:ext cx="2031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9" y="9273245"/>
            <a:ext cx="186872" cy="310955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4059" y="8815269"/>
            <a:ext cx="186872" cy="42005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4059" y="8520650"/>
            <a:ext cx="186872" cy="253781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4059" y="8345629"/>
            <a:ext cx="186872" cy="13709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39975" y="7980997"/>
            <a:ext cx="19889789" cy="3629254"/>
          </a:xfrm>
        </p:spPr>
        <p:txBody>
          <a:bodyPr/>
          <a:lstStyle>
            <a:lvl1pPr marR="21170" algn="l">
              <a:defRPr sz="9207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39975" y="5208651"/>
            <a:ext cx="19889789" cy="2772347"/>
          </a:xfrm>
        </p:spPr>
        <p:txBody>
          <a:bodyPr lIns="214978" anchor="b"/>
          <a:lstStyle>
            <a:lvl1pPr marL="0" indent="0" algn="l">
              <a:spcBef>
                <a:spcPts val="0"/>
              </a:spcBef>
              <a:buNone/>
              <a:defRPr sz="4658">
                <a:solidFill>
                  <a:schemeClr val="tx1"/>
                </a:solidFill>
              </a:defRPr>
            </a:lvl1pPr>
            <a:lvl2pPr marL="1058471" indent="0" algn="ctr">
              <a:buNone/>
            </a:lvl2pPr>
            <a:lvl3pPr marL="2116939" indent="0" algn="ctr">
              <a:buNone/>
            </a:lvl3pPr>
            <a:lvl4pPr marL="3175409" indent="0" algn="ctr">
              <a:buNone/>
            </a:lvl4pPr>
            <a:lvl5pPr marL="4233879" indent="0" algn="ctr">
              <a:buNone/>
            </a:lvl5pPr>
            <a:lvl6pPr marL="5292349" indent="0" algn="ctr">
              <a:buNone/>
            </a:lvl6pPr>
            <a:lvl7pPr marL="6350818" indent="0" algn="ctr">
              <a:buNone/>
            </a:lvl7pPr>
            <a:lvl8pPr marL="7409288" indent="0" algn="ctr">
              <a:buNone/>
            </a:lvl8pPr>
            <a:lvl9pPr marL="8467758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A985DF-B91E-41D8-AD34-3449F92A8707}" type="datetimeFigureOut">
              <a:rPr lang="en-US"/>
              <a:pPr>
                <a:defRPr/>
              </a:pPr>
              <a:t>7/21/2025</a:t>
            </a:fld>
            <a:endParaRPr lang="en-GB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2E0D10-6C49-41F2-8248-B35953CFF8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9854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744E5-136D-4A69-8F3F-7C7B8EC14D65}" type="datetimeFigureOut">
              <a:rPr lang="en-US"/>
              <a:pPr>
                <a:defRPr/>
              </a:pPr>
              <a:t>7/21/2025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CAF99-FB7E-4568-B381-78B375D76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596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7"/>
          <p:cNvSpPr>
            <a:spLocks/>
          </p:cNvSpPr>
          <p:nvPr/>
        </p:nvSpPr>
        <p:spPr bwMode="auto">
          <a:xfrm>
            <a:off x="12357994" y="1971913"/>
            <a:ext cx="11058007" cy="10641330"/>
          </a:xfrm>
          <a:custGeom>
            <a:avLst/>
            <a:gdLst>
              <a:gd name="T0" fmla="*/ 0 w 2736"/>
              <a:gd name="T1" fmla="*/ 2147483647 h 3648"/>
              <a:gd name="T2" fmla="*/ 2147483647 w 2736"/>
              <a:gd name="T3" fmla="*/ 2147483647 h 3648"/>
              <a:gd name="T4" fmla="*/ 2147483647 w 2736"/>
              <a:gd name="T5" fmla="*/ 0 h 3648"/>
              <a:gd name="T6" fmla="*/ 2147483647 w 2736"/>
              <a:gd name="T7" fmla="*/ 2147483647 h 3648"/>
              <a:gd name="T8" fmla="*/ 2147483647 w 2736"/>
              <a:gd name="T9" fmla="*/ 2147483647 h 3648"/>
              <a:gd name="T10" fmla="*/ 2147483647 w 2736"/>
              <a:gd name="T11" fmla="*/ 2147483647 h 3648"/>
              <a:gd name="T12" fmla="*/ 0 w 2736"/>
              <a:gd name="T13" fmla="*/ 2147483647 h 36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36"/>
              <a:gd name="T22" fmla="*/ 0 h 3648"/>
              <a:gd name="T23" fmla="*/ 2736 w 2736"/>
              <a:gd name="T24" fmla="*/ 3648 h 36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0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211691" tIns="105846" rIns="211691" bIns="105846"/>
          <a:lstStyle/>
          <a:p>
            <a:endParaRPr lang="en-GB" sz="3250"/>
          </a:p>
        </p:txBody>
      </p:sp>
      <p:sp>
        <p:nvSpPr>
          <p:cNvPr id="5" name="Freeform 18"/>
          <p:cNvSpPr>
            <a:spLocks/>
          </p:cNvSpPr>
          <p:nvPr/>
        </p:nvSpPr>
        <p:spPr bwMode="auto">
          <a:xfrm>
            <a:off x="958741" y="1"/>
            <a:ext cx="14108913" cy="12155270"/>
          </a:xfrm>
          <a:custGeom>
            <a:avLst/>
            <a:gdLst>
              <a:gd name="T0" fmla="*/ 0 w 3504"/>
              <a:gd name="T1" fmla="*/ 2147483647 h 4128"/>
              <a:gd name="T2" fmla="*/ 0 w 3504"/>
              <a:gd name="T3" fmla="*/ 2147483647 h 4128"/>
              <a:gd name="T4" fmla="*/ 2147483647 w 3504"/>
              <a:gd name="T5" fmla="*/ 2147483647 h 4128"/>
              <a:gd name="T6" fmla="*/ 2147483647 w 3504"/>
              <a:gd name="T7" fmla="*/ 0 h 4128"/>
              <a:gd name="T8" fmla="*/ 2147483647 w 3504"/>
              <a:gd name="T9" fmla="*/ 0 h 4128"/>
              <a:gd name="T10" fmla="*/ 2147483647 w 3504"/>
              <a:gd name="T11" fmla="*/ 2147483647 h 4128"/>
              <a:gd name="T12" fmla="*/ 0 w 3504"/>
              <a:gd name="T13" fmla="*/ 2147483647 h 4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04"/>
              <a:gd name="T22" fmla="*/ 0 h 4128"/>
              <a:gd name="T23" fmla="*/ 3504 w 3504"/>
              <a:gd name="T24" fmla="*/ 4128 h 4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211691" tIns="105846" rIns="211691" bIns="105846"/>
          <a:lstStyle/>
          <a:p>
            <a:endParaRPr lang="en-GB" sz="325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12902007" y="2297004"/>
            <a:ext cx="7560945" cy="304278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5209839" y="0"/>
            <a:ext cx="7019925" cy="78409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5209837" y="7840981"/>
            <a:ext cx="8189914" cy="21002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15209837" y="0"/>
            <a:ext cx="3509964" cy="78409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15222029" y="7803060"/>
            <a:ext cx="5350254" cy="47985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15209838" y="7840981"/>
            <a:ext cx="4094956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5209837" y="2520316"/>
            <a:ext cx="8189914" cy="532066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15209837" y="3220403"/>
            <a:ext cx="8189914" cy="462057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2534974" y="7840981"/>
            <a:ext cx="12674865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1364987" y="7840981"/>
            <a:ext cx="13649854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938430" y="4480561"/>
            <a:ext cx="14429846" cy="33604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938430" y="3920490"/>
            <a:ext cx="14429846" cy="392049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11699875" y="7840981"/>
            <a:ext cx="3509964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0305" y="738011"/>
            <a:ext cx="21762579" cy="163061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950616" y="1251409"/>
            <a:ext cx="69063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052179" y="1251409"/>
            <a:ext cx="69061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1145615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 flipH="1">
            <a:off x="1218739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279676" y="1251409"/>
            <a:ext cx="93435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8982" y="2483698"/>
            <a:ext cx="14632643" cy="1796131"/>
          </a:xfrm>
        </p:spPr>
        <p:txBody>
          <a:bodyPr lIns="175891" bIns="0"/>
          <a:lstStyle>
            <a:lvl1pPr marL="127016" indent="0">
              <a:buNone/>
              <a:defRPr sz="4658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4116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683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2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25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8982" y="940918"/>
            <a:ext cx="20872578" cy="1428178"/>
          </a:xfrm>
        </p:spPr>
        <p:txBody>
          <a:bodyPr tIns="136804"/>
          <a:lstStyle>
            <a:lvl1pPr algn="l">
              <a:buNone/>
              <a:defRPr sz="8774" b="0" cap="none" spc="-348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4F2AFD-0DF0-449F-9478-B32A4C0472A6}" type="datetimeFigureOut">
              <a:rPr lang="en-US"/>
              <a:pPr>
                <a:defRPr/>
              </a:pPr>
              <a:t>7/21/2025</a:t>
            </a:fld>
            <a:endParaRPr lang="en-GB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93555D-3F42-4FC9-93D4-FD7A3EA0AB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573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940918"/>
            <a:ext cx="21059775" cy="168021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270" y="3253298"/>
            <a:ext cx="10334890" cy="8316457"/>
          </a:xfrm>
        </p:spPr>
        <p:txBody>
          <a:bodyPr/>
          <a:lstStyle>
            <a:lvl1pPr>
              <a:defRPr sz="6499"/>
            </a:lvl1pPr>
            <a:lvl2pPr>
              <a:defRPr sz="5633"/>
            </a:lvl2pPr>
            <a:lvl3pPr>
              <a:defRPr sz="4658"/>
            </a:lvl3pPr>
            <a:lvl4pPr>
              <a:defRPr sz="4116"/>
            </a:lvl4pPr>
            <a:lvl5pPr>
              <a:defRPr sz="4116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13156" y="3253298"/>
            <a:ext cx="10334890" cy="8316457"/>
          </a:xfrm>
        </p:spPr>
        <p:txBody>
          <a:bodyPr/>
          <a:lstStyle>
            <a:lvl1pPr>
              <a:defRPr sz="6499"/>
            </a:lvl1pPr>
            <a:lvl2pPr>
              <a:defRPr sz="5633"/>
            </a:lvl2pPr>
            <a:lvl3pPr>
              <a:defRPr sz="4658"/>
            </a:lvl3pPr>
            <a:lvl4pPr>
              <a:defRPr sz="4116"/>
            </a:lvl4pPr>
            <a:lvl5pPr>
              <a:defRPr sz="4116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F066F-37E4-483B-837A-941A303A7BF3}" type="datetimeFigureOut">
              <a:rPr lang="en-US"/>
              <a:pPr>
                <a:defRPr/>
              </a:pPr>
              <a:t>7/21/2025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A815D-8E88-440D-A01A-FDA9C525F7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7069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38011"/>
            <a:ext cx="22692882" cy="163061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3437" y="1251409"/>
            <a:ext cx="117811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875" y="1251409"/>
            <a:ext cx="69063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126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381872" y="1251409"/>
            <a:ext cx="7312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flipH="1">
            <a:off x="483436" y="1251409"/>
            <a:ext cx="7312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flipH="1">
            <a:off x="580934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654059" y="1251409"/>
            <a:ext cx="20311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4994" y="1251409"/>
            <a:ext cx="93438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858" y="940918"/>
            <a:ext cx="19889789" cy="1680210"/>
          </a:xfrm>
        </p:spPr>
        <p:txBody>
          <a:bodyPr/>
          <a:lstStyle>
            <a:lvl1pPr>
              <a:defRPr sz="9207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7" y="3325417"/>
            <a:ext cx="10338954" cy="1175562"/>
          </a:xfrm>
        </p:spPr>
        <p:txBody>
          <a:bodyPr anchor="ctr"/>
          <a:lstStyle>
            <a:lvl1pPr marL="169355" indent="0" algn="l">
              <a:buNone/>
              <a:defRPr sz="5633" b="1">
                <a:solidFill>
                  <a:schemeClr val="accent2"/>
                </a:solidFill>
              </a:defRPr>
            </a:lvl1pPr>
            <a:lvl2pPr>
              <a:buNone/>
              <a:defRPr sz="4658" b="1"/>
            </a:lvl2pPr>
            <a:lvl3pPr>
              <a:buNone/>
              <a:defRPr sz="4116" b="1"/>
            </a:lvl3pPr>
            <a:lvl4pPr>
              <a:buNone/>
              <a:defRPr sz="3683" b="1"/>
            </a:lvl4pPr>
            <a:lvl5pPr>
              <a:buNone/>
              <a:defRPr sz="3683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1886749" y="3325417"/>
            <a:ext cx="10343014" cy="1175562"/>
          </a:xfrm>
        </p:spPr>
        <p:txBody>
          <a:bodyPr anchor="ctr"/>
          <a:lstStyle>
            <a:lvl1pPr marL="169355" indent="0">
              <a:buNone/>
              <a:defRPr sz="5633" b="1">
                <a:solidFill>
                  <a:schemeClr val="accent2"/>
                </a:solidFill>
              </a:defRPr>
            </a:lvl1pPr>
            <a:lvl2pPr>
              <a:buNone/>
              <a:defRPr sz="4658" b="1"/>
            </a:lvl2pPr>
            <a:lvl3pPr>
              <a:buNone/>
              <a:defRPr sz="4116" b="1"/>
            </a:lvl3pPr>
            <a:lvl4pPr>
              <a:buNone/>
              <a:defRPr sz="3683" b="1"/>
            </a:lvl4pPr>
            <a:lvl5pPr>
              <a:buNone/>
              <a:defRPr sz="3683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169987" y="4518482"/>
            <a:ext cx="10338954" cy="7275309"/>
          </a:xfrm>
        </p:spPr>
        <p:txBody>
          <a:bodyPr/>
          <a:lstStyle>
            <a:lvl1pPr>
              <a:defRPr sz="5633"/>
            </a:lvl1pPr>
            <a:lvl2pPr>
              <a:defRPr sz="4658"/>
            </a:lvl2pPr>
            <a:lvl3pPr>
              <a:defRPr sz="4116"/>
            </a:lvl3pPr>
            <a:lvl4pPr>
              <a:defRPr sz="3683"/>
            </a:lvl4pPr>
            <a:lvl5pPr>
              <a:defRPr sz="3683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49" y="4518482"/>
            <a:ext cx="10343014" cy="7275309"/>
          </a:xfrm>
        </p:spPr>
        <p:txBody>
          <a:bodyPr/>
          <a:lstStyle>
            <a:lvl1pPr>
              <a:defRPr sz="5633"/>
            </a:lvl1pPr>
            <a:lvl2pPr>
              <a:defRPr sz="4658"/>
            </a:lvl2pPr>
            <a:lvl3pPr>
              <a:defRPr sz="4116"/>
            </a:lvl3pPr>
            <a:lvl4pPr>
              <a:defRPr sz="3683"/>
            </a:lvl4pPr>
            <a:lvl5pPr>
              <a:defRPr sz="3683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F9B495-C2B0-42E5-8AB3-2251814308AC}" type="datetimeFigureOut">
              <a:rPr lang="en-US"/>
              <a:pPr>
                <a:defRPr/>
              </a:pPr>
              <a:t>7/21/2025</a:t>
            </a:fld>
            <a:endParaRPr lang="en-GB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2539BE-F85E-4391-A94B-E974EDA3AC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91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975" y="940918"/>
            <a:ext cx="19889789" cy="1680210"/>
          </a:xfrm>
        </p:spPr>
        <p:txBody>
          <a:bodyPr/>
          <a:lstStyle>
            <a:lvl1pPr>
              <a:defRPr sz="9207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F79A3-F9CB-4682-A2FC-ADC14FEF8660}" type="datetimeFigureOut">
              <a:rPr lang="en-US"/>
              <a:pPr>
                <a:defRPr/>
              </a:pPr>
              <a:t>7/21/2025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73FEF-D3A2-4532-AD11-F1816D6245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4538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6C50D-8F48-49FB-9C44-BFEE2B7716D3}" type="datetimeFigureOut">
              <a:rPr lang="en-US"/>
              <a:pPr>
                <a:defRPr/>
              </a:pPr>
              <a:t>7/21/2025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5CF7C-AC5E-4BE3-B885-C3A7294F4E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52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1848419" y="8097681"/>
            <a:ext cx="19889788" cy="2502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9316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1848419" y="5341086"/>
            <a:ext cx="19889788" cy="2756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1058573" marR="0" lvl="0" indent="-529287" algn="l" rtl="0">
              <a:spcBef>
                <a:spcPts val="926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4658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117147" marR="0" lvl="1" indent="-529287" algn="l" rtl="0">
              <a:spcBef>
                <a:spcPts val="834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41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175720" marR="0" lvl="2" indent="-529287" algn="l" rtl="0">
              <a:spcBef>
                <a:spcPts val="741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368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34294" marR="0" lvl="3" indent="-529287" algn="l" rtl="0">
              <a:spcBef>
                <a:spcPts val="64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292867" marR="0" lvl="4" indent="-529287" algn="l" rtl="0">
              <a:spcBef>
                <a:spcPts val="64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351441" marR="0" lvl="5" indent="-529287" algn="l" rtl="0">
              <a:spcBef>
                <a:spcPts val="64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410014" marR="0" lvl="6" indent="-529287" algn="l" rtl="0">
              <a:spcBef>
                <a:spcPts val="64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8468588" marR="0" lvl="7" indent="-529287" algn="l" rtl="0">
              <a:spcBef>
                <a:spcPts val="64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9527161" marR="0" lvl="8" indent="-529287" algn="l" rtl="0">
              <a:spcBef>
                <a:spcPts val="64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1169987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7994916" y="11679795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16769821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4982" y="501730"/>
            <a:ext cx="21059775" cy="2135267"/>
          </a:xfrm>
        </p:spPr>
        <p:txBody>
          <a:bodyPr anchor="ctr"/>
          <a:lstStyle>
            <a:lvl1pPr algn="l">
              <a:buNone/>
              <a:defRPr sz="8341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754981" y="2636997"/>
            <a:ext cx="6434931" cy="8401050"/>
          </a:xfrm>
        </p:spPr>
        <p:txBody>
          <a:bodyPr/>
          <a:lstStyle>
            <a:lvl1pPr marL="127016" indent="0">
              <a:buNone/>
              <a:defRPr sz="4116"/>
            </a:lvl1pPr>
            <a:lvl2pPr>
              <a:buNone/>
              <a:defRPr sz="2708"/>
            </a:lvl2pPr>
            <a:lvl3pPr>
              <a:buNone/>
              <a:defRPr sz="2275"/>
            </a:lvl3pPr>
            <a:lvl4pPr>
              <a:buNone/>
              <a:defRPr sz="2058"/>
            </a:lvl4pPr>
            <a:lvl5pPr>
              <a:buNone/>
              <a:defRPr sz="2058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774906" y="2636997"/>
            <a:ext cx="14039850" cy="8401050"/>
          </a:xfrm>
        </p:spPr>
        <p:txBody>
          <a:bodyPr/>
          <a:lstStyle>
            <a:lvl1pPr>
              <a:defRPr sz="7474"/>
            </a:lvl1pPr>
            <a:lvl2pPr>
              <a:defRPr sz="6499"/>
            </a:lvl2pPr>
            <a:lvl3pPr>
              <a:defRPr sz="5633"/>
            </a:lvl3pPr>
            <a:lvl4pPr>
              <a:defRPr sz="4658"/>
            </a:lvl4pPr>
            <a:lvl5pPr>
              <a:defRPr sz="4658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BFE6E-3C87-4543-B1ED-D809CEF90371}" type="datetimeFigureOut">
              <a:rPr lang="en-US"/>
              <a:pPr>
                <a:defRPr/>
              </a:pPr>
              <a:t>7/21/2025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85DD-D278-4227-9585-A1D1E1B1BD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2489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42490" y="2"/>
            <a:ext cx="22461324" cy="3450849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930305" y="3462517"/>
            <a:ext cx="2247351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21838554" y="2193892"/>
            <a:ext cx="242112" cy="32905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22228551" y="2473927"/>
            <a:ext cx="242112" cy="32905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21338871" y="2663534"/>
            <a:ext cx="242114" cy="329061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32639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31665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2339975" y="810802"/>
            <a:ext cx="17549814" cy="1289463"/>
          </a:xfrm>
        </p:spPr>
        <p:txBody>
          <a:bodyPr anchor="b"/>
          <a:lstStyle>
            <a:lvl1pPr algn="l">
              <a:buNone/>
              <a:defRPr sz="4874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1803" y="3479824"/>
            <a:ext cx="22463760" cy="911426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7474"/>
            </a:lvl1pPr>
            <a:extLst/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2339975" y="2113389"/>
            <a:ext cx="17549814" cy="1260158"/>
          </a:xfrm>
        </p:spPr>
        <p:txBody>
          <a:bodyPr/>
          <a:lstStyle>
            <a:lvl1pPr marL="63509" indent="0">
              <a:spcBef>
                <a:spcPts val="0"/>
              </a:spcBef>
              <a:buNone/>
              <a:defRPr sz="3250">
                <a:solidFill>
                  <a:srgbClr val="FFFFFF"/>
                </a:solidFill>
              </a:defRPr>
            </a:lvl1pPr>
            <a:lvl2pPr>
              <a:defRPr sz="2708"/>
            </a:lvl2pPr>
            <a:lvl3pPr>
              <a:defRPr sz="2275"/>
            </a:lvl3pPr>
            <a:lvl4pPr>
              <a:defRPr sz="2058"/>
            </a:lvl4pPr>
            <a:lvl5pPr>
              <a:defRPr sz="2058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16574823" y="102099"/>
            <a:ext cx="5459942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FC8E21-05BC-4F45-8B9A-B8AAF53CD13C}" type="datetimeFigureOut">
              <a:rPr lang="en-US"/>
              <a:pPr>
                <a:defRPr/>
              </a:pPr>
              <a:t>7/21/2025</a:t>
            </a:fld>
            <a:endParaRPr lang="en-GB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39976" y="102099"/>
            <a:ext cx="14234848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034764" y="102099"/>
            <a:ext cx="1169989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B28095-AC5D-4209-AC4E-EB141635F4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2262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96181-8BC4-4D14-9541-2FE822BBEDC7}" type="datetimeFigureOut">
              <a:rPr lang="en-US"/>
              <a:pPr>
                <a:defRPr/>
              </a:pPr>
              <a:t>7/21/2025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443F3-F40B-4A5B-B835-B874AE806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636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0" y="504652"/>
            <a:ext cx="5069946" cy="1075217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9984" y="504652"/>
            <a:ext cx="15014840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C61F4-AEE0-4F77-9BF8-A1E9531756F1}" type="datetimeFigureOut">
              <a:rPr lang="en-US"/>
              <a:pPr>
                <a:defRPr/>
              </a:pPr>
              <a:t>7/21/2025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AB546-2E3F-4658-B8C6-E8B5A6580C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422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1169988" y="504648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018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1169988" y="2940369"/>
            <a:ext cx="10334890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1058573" marR="0" lvl="0" indent="-940954" algn="l" rtl="0">
              <a:spcBef>
                <a:spcPts val="12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6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117147" marR="0" lvl="1" indent="-882145" algn="l" rtl="0">
              <a:spcBef>
                <a:spcPts val="1111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55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175720" marR="0" lvl="2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34294" marR="0" lvl="3" indent="-793930" algn="l" rtl="0">
              <a:spcBef>
                <a:spcPts val="83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292867" marR="0" lvl="4" indent="-793930" algn="l" rtl="0">
              <a:spcBef>
                <a:spcPts val="83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351441" marR="0" lvl="5" indent="-793930" algn="l" rtl="0">
              <a:spcBef>
                <a:spcPts val="83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410014" marR="0" lvl="6" indent="-793930" algn="l" rtl="0">
              <a:spcBef>
                <a:spcPts val="83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8468588" marR="0" lvl="7" indent="-793930" algn="l" rtl="0">
              <a:spcBef>
                <a:spcPts val="83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9527161" marR="0" lvl="8" indent="-793930" algn="l" rtl="0">
              <a:spcBef>
                <a:spcPts val="83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11894873" y="2940369"/>
            <a:ext cx="10334890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1058573" marR="0" lvl="0" indent="-940954" algn="l" rtl="0">
              <a:spcBef>
                <a:spcPts val="12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6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117147" marR="0" lvl="1" indent="-882145" algn="l" rtl="0">
              <a:spcBef>
                <a:spcPts val="1111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55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175720" marR="0" lvl="2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34294" marR="0" lvl="3" indent="-793930" algn="l" rtl="0">
              <a:spcBef>
                <a:spcPts val="83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292867" marR="0" lvl="4" indent="-793930" algn="l" rtl="0">
              <a:spcBef>
                <a:spcPts val="83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351441" marR="0" lvl="5" indent="-793930" algn="l" rtl="0">
              <a:spcBef>
                <a:spcPts val="83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410014" marR="0" lvl="6" indent="-793930" algn="l" rtl="0">
              <a:spcBef>
                <a:spcPts val="83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8468588" marR="0" lvl="7" indent="-793930" algn="l" rtl="0">
              <a:spcBef>
                <a:spcPts val="83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9527161" marR="0" lvl="8" indent="-793930" algn="l" rtl="0">
              <a:spcBef>
                <a:spcPts val="83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1169987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7994916" y="11679795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16769821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1169988" y="504648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018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1169988" y="2820771"/>
            <a:ext cx="10338953" cy="117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1058573" marR="0" lvl="0" indent="-529287" algn="l" rtl="0">
              <a:spcBef>
                <a:spcPts val="1111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5524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117147" marR="0" lvl="1" indent="-529287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658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175720" marR="0" lvl="2" indent="-529287" algn="l" rtl="0">
              <a:spcBef>
                <a:spcPts val="83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4116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34294" marR="0" lvl="3" indent="-529287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68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292867" marR="0" lvl="4" indent="-529287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68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351441" marR="0" lvl="5" indent="-529287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68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410014" marR="0" lvl="6" indent="-529287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68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8468588" marR="0" lvl="7" indent="-529287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68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9527161" marR="0" lvl="8" indent="-529287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68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1169988" y="3996333"/>
            <a:ext cx="10338953" cy="7260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1058573" marR="0" lvl="0" indent="-882145" algn="l" rtl="0">
              <a:spcBef>
                <a:spcPts val="1111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5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117147" marR="0" lvl="1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175720" marR="0" lvl="2" indent="-793930" algn="l" rtl="0">
              <a:spcBef>
                <a:spcPts val="83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34294" marR="0" lvl="3" indent="-764526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36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292867" marR="0" lvl="4" indent="-764526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36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351441" marR="0" lvl="5" indent="-764526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6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410014" marR="0" lvl="6" indent="-764526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6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8468588" marR="0" lvl="7" indent="-764526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6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9527161" marR="0" lvl="8" indent="-764526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6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3"/>
          </p:nvPr>
        </p:nvSpPr>
        <p:spPr>
          <a:xfrm>
            <a:off x="11886750" y="2820771"/>
            <a:ext cx="10343014" cy="117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1058573" marR="0" lvl="0" indent="-529287" algn="l" rtl="0">
              <a:spcBef>
                <a:spcPts val="1111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5524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117147" marR="0" lvl="1" indent="-529287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658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175720" marR="0" lvl="2" indent="-529287" algn="l" rtl="0">
              <a:spcBef>
                <a:spcPts val="83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4116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34294" marR="0" lvl="3" indent="-529287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68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292867" marR="0" lvl="4" indent="-529287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68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351441" marR="0" lvl="5" indent="-529287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68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410014" marR="0" lvl="6" indent="-529287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68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8468588" marR="0" lvl="7" indent="-529287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68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9527161" marR="0" lvl="8" indent="-529287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68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4"/>
          </p:nvPr>
        </p:nvSpPr>
        <p:spPr>
          <a:xfrm>
            <a:off x="11886750" y="3996333"/>
            <a:ext cx="10343014" cy="7260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1058573" marR="0" lvl="0" indent="-882145" algn="l" rtl="0">
              <a:spcBef>
                <a:spcPts val="1111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5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117147" marR="0" lvl="1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175720" marR="0" lvl="2" indent="-793930" algn="l" rtl="0">
              <a:spcBef>
                <a:spcPts val="834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34294" marR="0" lvl="3" indent="-764526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36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292867" marR="0" lvl="4" indent="-764526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36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351441" marR="0" lvl="5" indent="-764526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6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410014" marR="0" lvl="6" indent="-764526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6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8468588" marR="0" lvl="7" indent="-764526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6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9527161" marR="0" lvl="8" indent="-764526" algn="l" rtl="0">
              <a:spcBef>
                <a:spcPts val="741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6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1169987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7994916" y="11679795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16769821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1169989" y="501730"/>
            <a:ext cx="7698356" cy="2135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4658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9148653" y="501731"/>
            <a:ext cx="13081110" cy="10755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1058573" marR="0" lvl="0" indent="-999764" algn="l" rtl="0">
              <a:spcBef>
                <a:spcPts val="1482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73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117147" marR="0" lvl="1" indent="-940954" algn="l" rtl="0">
              <a:spcBef>
                <a:spcPts val="12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175720" marR="0" lvl="2" indent="-882145" algn="l" rtl="0">
              <a:spcBef>
                <a:spcPts val="1111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5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34294" marR="0" lvl="3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292867" marR="0" lvl="4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351441" marR="0" lvl="5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410014" marR="0" lvl="6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8468588" marR="0" lvl="7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9527161" marR="0" lvl="8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2"/>
          </p:nvPr>
        </p:nvSpPr>
        <p:spPr>
          <a:xfrm>
            <a:off x="1169989" y="2636997"/>
            <a:ext cx="7698356" cy="8619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1058573" marR="0" lvl="0" indent="-529287" algn="l" rtl="0">
              <a:spcBef>
                <a:spcPts val="649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117147" marR="0" lvl="1" indent="-529287" algn="l" rtl="0">
              <a:spcBef>
                <a:spcPts val="55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28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175720" marR="0" lvl="2" indent="-529287" algn="l" rtl="0">
              <a:spcBef>
                <a:spcPts val="464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34294" marR="0" lvl="3" indent="-529287" algn="l" rtl="0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20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292867" marR="0" lvl="4" indent="-529287" algn="l" rtl="0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20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351441" marR="0" lvl="5" indent="-529287" algn="l" rtl="0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20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410014" marR="0" lvl="6" indent="-529287" algn="l" rtl="0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20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8468588" marR="0" lvl="7" indent="-529287" algn="l" rtl="0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20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9527161" marR="0" lvl="8" indent="-529287" algn="l" rtl="0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20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dt" idx="10"/>
          </p:nvPr>
        </p:nvSpPr>
        <p:spPr>
          <a:xfrm>
            <a:off x="1169987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ftr" idx="11"/>
          </p:nvPr>
        </p:nvSpPr>
        <p:spPr>
          <a:xfrm>
            <a:off x="7994916" y="11679795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16769821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86514" y="8821104"/>
            <a:ext cx="14039850" cy="1041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4658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9pPr>
          </a:lstStyle>
          <a:p>
            <a:endParaRPr/>
          </a:p>
        </p:txBody>
      </p:sp>
      <p:sp>
        <p:nvSpPr>
          <p:cNvPr id="72" name="Shape 72"/>
          <p:cNvSpPr>
            <a:spLocks noGrp="1"/>
          </p:cNvSpPr>
          <p:nvPr>
            <p:ph type="pic" idx="2"/>
          </p:nvPr>
        </p:nvSpPr>
        <p:spPr>
          <a:xfrm>
            <a:off x="4586514" y="1125975"/>
            <a:ext cx="14039850" cy="7560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R="0" lvl="0" algn="l" rtl="0">
              <a:spcBef>
                <a:spcPts val="1482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73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12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6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1111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55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586514" y="9862484"/>
            <a:ext cx="14039850" cy="1478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1058573" marR="0" lvl="0" indent="-529287" algn="l" rtl="0">
              <a:spcBef>
                <a:spcPts val="649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117147" marR="0" lvl="1" indent="-529287" algn="l" rtl="0">
              <a:spcBef>
                <a:spcPts val="55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28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175720" marR="0" lvl="2" indent="-529287" algn="l" rtl="0">
              <a:spcBef>
                <a:spcPts val="464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34294" marR="0" lvl="3" indent="-529287" algn="l" rtl="0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20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292867" marR="0" lvl="4" indent="-529287" algn="l" rtl="0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20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351441" marR="0" lvl="5" indent="-529287" algn="l" rtl="0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20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410014" marR="0" lvl="6" indent="-529287" algn="l" rtl="0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20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8468588" marR="0" lvl="7" indent="-529287" algn="l" rtl="0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20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9527161" marR="0" lvl="8" indent="-529287" algn="l" rtl="0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20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1169987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7994916" y="11679795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16769821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1169988" y="504648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018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7541648" y="-3431292"/>
            <a:ext cx="8316457" cy="2105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1058573" marR="0" lvl="0" indent="-999764" algn="l" rtl="0">
              <a:spcBef>
                <a:spcPts val="1482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73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117147" marR="0" lvl="1" indent="-940954" algn="l" rtl="0">
              <a:spcBef>
                <a:spcPts val="12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175720" marR="0" lvl="2" indent="-882145" algn="l" rtl="0">
              <a:spcBef>
                <a:spcPts val="1111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5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34294" marR="0" lvl="3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292867" marR="0" lvl="4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351441" marR="0" lvl="5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410014" marR="0" lvl="6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8468588" marR="0" lvl="7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9527161" marR="0" lvl="8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1169987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7994916" y="11679795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16769821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 rot="5400000">
            <a:off x="14221203" y="3248263"/>
            <a:ext cx="10752177" cy="5264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018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4116"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 rot="5400000">
            <a:off x="3496320" y="-1821681"/>
            <a:ext cx="10752177" cy="15404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1058573" marR="0" lvl="0" indent="-999764" algn="l" rtl="0">
              <a:spcBef>
                <a:spcPts val="1482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73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117147" marR="0" lvl="1" indent="-940954" algn="l" rtl="0">
              <a:spcBef>
                <a:spcPts val="12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175720" marR="0" lvl="2" indent="-882145" algn="l" rtl="0">
              <a:spcBef>
                <a:spcPts val="1111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5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34294" marR="0" lvl="3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292867" marR="0" lvl="4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351441" marR="0" lvl="5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410014" marR="0" lvl="6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8468588" marR="0" lvl="7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9527161" marR="0" lvl="8" indent="-823335" algn="l" rtl="0">
              <a:spcBef>
                <a:spcPts val="926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6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dt" idx="10"/>
          </p:nvPr>
        </p:nvSpPr>
        <p:spPr>
          <a:xfrm>
            <a:off x="1169987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7994916" y="11679795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16769821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81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chemeClr val="bg1"/>
            </a:gs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1169988" y="504648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1169988" y="2940369"/>
            <a:ext cx="21059775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1169987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7994916" y="11679795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1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16769821" y="11679795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81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70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51000">
              <a:schemeClr val="bg1"/>
            </a:gs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110" y="505256"/>
            <a:ext cx="21061555" cy="2099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110" y="2941189"/>
            <a:ext cx="21061555" cy="831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111" y="11474772"/>
            <a:ext cx="5461128" cy="87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>
              <a:defRPr sz="3137">
                <a:solidFill>
                  <a:srgbClr val="000000"/>
                </a:solidFill>
              </a:defRPr>
            </a:lvl1pPr>
          </a:lstStyle>
          <a:p>
            <a:pPr defTabSz="1023633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5065" y="11474772"/>
            <a:ext cx="7409624" cy="87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 algn="ctr">
              <a:defRPr sz="3137">
                <a:solidFill>
                  <a:srgbClr val="000000"/>
                </a:solidFill>
              </a:defRPr>
            </a:lvl1pPr>
          </a:lstStyle>
          <a:p>
            <a:pPr defTabSz="1023633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525" y="11474772"/>
            <a:ext cx="5461129" cy="87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 algn="r">
              <a:defRPr sz="3137">
                <a:solidFill>
                  <a:srgbClr val="000000"/>
                </a:solidFill>
              </a:defRPr>
            </a:lvl1pPr>
          </a:lstStyle>
          <a:p>
            <a:pPr defTabSz="1023633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1D059D40-979D-4540-8218-0003113E700F}" type="slidenum">
              <a:rPr lang="en-US" kern="1200" smtClean="0">
                <a:ea typeface="+mn-ea"/>
                <a:cs typeface="Arial" charset="0"/>
              </a:rPr>
              <a:pPr defTabSz="1023633"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958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9973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973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973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973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973">
          <a:solidFill>
            <a:schemeClr val="tx2"/>
          </a:solidFill>
          <a:latin typeface="Arial" charset="0"/>
        </a:defRPr>
      </a:lvl5pPr>
      <a:lvl6pPr marL="1036217" algn="ctr" rtl="0" eaLnBrk="1" fontAlgn="base" hangingPunct="1">
        <a:spcBef>
          <a:spcPct val="0"/>
        </a:spcBef>
        <a:spcAft>
          <a:spcPct val="0"/>
        </a:spcAft>
        <a:defRPr sz="9973">
          <a:solidFill>
            <a:schemeClr val="tx2"/>
          </a:solidFill>
          <a:latin typeface="Arial" charset="0"/>
        </a:defRPr>
      </a:lvl6pPr>
      <a:lvl7pPr marL="2072439" algn="ctr" rtl="0" eaLnBrk="1" fontAlgn="base" hangingPunct="1">
        <a:spcBef>
          <a:spcPct val="0"/>
        </a:spcBef>
        <a:spcAft>
          <a:spcPct val="0"/>
        </a:spcAft>
        <a:defRPr sz="9973">
          <a:solidFill>
            <a:schemeClr val="tx2"/>
          </a:solidFill>
          <a:latin typeface="Arial" charset="0"/>
        </a:defRPr>
      </a:lvl7pPr>
      <a:lvl8pPr marL="3108656" algn="ctr" rtl="0" eaLnBrk="1" fontAlgn="base" hangingPunct="1">
        <a:spcBef>
          <a:spcPct val="0"/>
        </a:spcBef>
        <a:spcAft>
          <a:spcPct val="0"/>
        </a:spcAft>
        <a:defRPr sz="9973">
          <a:solidFill>
            <a:schemeClr val="tx2"/>
          </a:solidFill>
          <a:latin typeface="Arial" charset="0"/>
        </a:defRPr>
      </a:lvl8pPr>
      <a:lvl9pPr marL="4144879" algn="ctr" rtl="0" eaLnBrk="1" fontAlgn="base" hangingPunct="1">
        <a:spcBef>
          <a:spcPct val="0"/>
        </a:spcBef>
        <a:spcAft>
          <a:spcPct val="0"/>
        </a:spcAft>
        <a:defRPr sz="9973">
          <a:solidFill>
            <a:schemeClr val="tx2"/>
          </a:solidFill>
          <a:latin typeface="Arial" charset="0"/>
        </a:defRPr>
      </a:lvl9pPr>
    </p:titleStyle>
    <p:bodyStyle>
      <a:lvl1pPr marL="776612" indent="-776612" algn="l" rtl="0" eaLnBrk="0" fontAlgn="base" hangingPunct="0">
        <a:spcBef>
          <a:spcPct val="20000"/>
        </a:spcBef>
        <a:spcAft>
          <a:spcPct val="0"/>
        </a:spcAft>
        <a:buChar char="•"/>
        <a:defRPr sz="7285">
          <a:solidFill>
            <a:schemeClr val="tx1"/>
          </a:solidFill>
          <a:latin typeface="+mn-lt"/>
          <a:ea typeface="+mn-ea"/>
          <a:cs typeface="+mn-cs"/>
        </a:defRPr>
      </a:lvl1pPr>
      <a:lvl2pPr marL="1682948" indent="-646874" algn="l" rtl="0" eaLnBrk="0" fontAlgn="base" hangingPunct="0">
        <a:spcBef>
          <a:spcPct val="20000"/>
        </a:spcBef>
        <a:spcAft>
          <a:spcPct val="0"/>
        </a:spcAft>
        <a:buChar char="–"/>
        <a:defRPr sz="6388">
          <a:solidFill>
            <a:schemeClr val="tx1"/>
          </a:solidFill>
          <a:latin typeface="+mn-lt"/>
        </a:defRPr>
      </a:lvl2pPr>
      <a:lvl3pPr marL="2589286" indent="-517149" algn="l" rtl="0" eaLnBrk="0" fontAlgn="base" hangingPunct="0">
        <a:spcBef>
          <a:spcPct val="20000"/>
        </a:spcBef>
        <a:spcAft>
          <a:spcPct val="0"/>
        </a:spcAft>
        <a:buChar char="•"/>
        <a:defRPr sz="5492">
          <a:solidFill>
            <a:schemeClr val="tx1"/>
          </a:solidFill>
          <a:latin typeface="+mn-lt"/>
        </a:defRPr>
      </a:lvl3pPr>
      <a:lvl4pPr marL="3625349" indent="-517149" algn="l" rtl="0" eaLnBrk="0" fontAlgn="base" hangingPunct="0">
        <a:spcBef>
          <a:spcPct val="20000"/>
        </a:spcBef>
        <a:spcAft>
          <a:spcPct val="0"/>
        </a:spcAft>
        <a:buChar char="–"/>
        <a:defRPr sz="4482">
          <a:solidFill>
            <a:schemeClr val="tx1"/>
          </a:solidFill>
          <a:latin typeface="+mn-lt"/>
        </a:defRPr>
      </a:lvl4pPr>
      <a:lvl5pPr marL="4661423" indent="-517149" algn="l" rtl="0" eaLnBrk="0" fontAlgn="base" hangingPunct="0">
        <a:spcBef>
          <a:spcPct val="20000"/>
        </a:spcBef>
        <a:spcAft>
          <a:spcPct val="0"/>
        </a:spcAft>
        <a:buChar char="»"/>
        <a:defRPr sz="4482">
          <a:solidFill>
            <a:schemeClr val="tx1"/>
          </a:solidFill>
          <a:latin typeface="+mn-lt"/>
        </a:defRPr>
      </a:lvl5pPr>
      <a:lvl6pPr marL="5699205" indent="-518113" algn="l" rtl="0" eaLnBrk="1" fontAlgn="base" hangingPunct="1">
        <a:spcBef>
          <a:spcPct val="20000"/>
        </a:spcBef>
        <a:spcAft>
          <a:spcPct val="0"/>
        </a:spcAft>
        <a:buChar char="»"/>
        <a:defRPr sz="4482">
          <a:solidFill>
            <a:schemeClr val="tx1"/>
          </a:solidFill>
          <a:latin typeface="+mn-lt"/>
        </a:defRPr>
      </a:lvl6pPr>
      <a:lvl7pPr marL="6735428" indent="-518113" algn="l" rtl="0" eaLnBrk="1" fontAlgn="base" hangingPunct="1">
        <a:spcBef>
          <a:spcPct val="20000"/>
        </a:spcBef>
        <a:spcAft>
          <a:spcPct val="0"/>
        </a:spcAft>
        <a:buChar char="»"/>
        <a:defRPr sz="4482">
          <a:solidFill>
            <a:schemeClr val="tx1"/>
          </a:solidFill>
          <a:latin typeface="+mn-lt"/>
        </a:defRPr>
      </a:lvl7pPr>
      <a:lvl8pPr marL="7771644" indent="-518113" algn="l" rtl="0" eaLnBrk="1" fontAlgn="base" hangingPunct="1">
        <a:spcBef>
          <a:spcPct val="20000"/>
        </a:spcBef>
        <a:spcAft>
          <a:spcPct val="0"/>
        </a:spcAft>
        <a:buChar char="»"/>
        <a:defRPr sz="4482">
          <a:solidFill>
            <a:schemeClr val="tx1"/>
          </a:solidFill>
          <a:latin typeface="+mn-lt"/>
        </a:defRPr>
      </a:lvl8pPr>
      <a:lvl9pPr marL="8807866" indent="-518113" algn="l" rtl="0" eaLnBrk="1" fontAlgn="base" hangingPunct="1">
        <a:spcBef>
          <a:spcPct val="20000"/>
        </a:spcBef>
        <a:spcAft>
          <a:spcPct val="0"/>
        </a:spcAft>
        <a:buChar char="»"/>
        <a:defRPr sz="4482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2072439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1pPr>
      <a:lvl2pPr marL="1036217" algn="l" defTabSz="2072439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2pPr>
      <a:lvl3pPr marL="2072439" algn="l" defTabSz="2072439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3pPr>
      <a:lvl4pPr marL="3108656" algn="l" defTabSz="2072439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4pPr>
      <a:lvl5pPr marL="4144879" algn="l" defTabSz="2072439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5pPr>
      <a:lvl6pPr marL="5181096" algn="l" defTabSz="2072439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6pPr>
      <a:lvl7pPr marL="6217319" algn="l" defTabSz="2072439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7pPr>
      <a:lvl8pPr marL="7253536" algn="l" defTabSz="2072439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8pPr>
      <a:lvl9pPr marL="8289756" algn="l" defTabSz="2072439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chemeClr val="bg1"/>
            </a:gs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3"/>
            <a:ext cx="934365" cy="1259574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4059" y="9273245"/>
            <a:ext cx="186872" cy="310955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4059" y="8815269"/>
            <a:ext cx="186872" cy="42005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4059" y="8520650"/>
            <a:ext cx="186872" cy="253781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9" y="8345629"/>
            <a:ext cx="186872" cy="13709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2182" y="1251409"/>
            <a:ext cx="117811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6557" y="1251409"/>
            <a:ext cx="7312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7809" y="1251409"/>
            <a:ext cx="2437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8744" y="1251409"/>
            <a:ext cx="2031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50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339975" y="942202"/>
            <a:ext cx="19889789" cy="1680210"/>
          </a:xfrm>
          <a:prstGeom prst="rect">
            <a:avLst/>
          </a:prstGeom>
        </p:spPr>
        <p:txBody>
          <a:bodyPr vert="horz" lIns="195434" tIns="97717" rIns="195434" bIns="97717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2339975" y="3278743"/>
            <a:ext cx="19889789" cy="840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5434" tIns="97717" rIns="195434" bIns="97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16574823" y="11790642"/>
            <a:ext cx="5459942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491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9B7B867-3F0D-4D1B-9234-902E050350BD}" type="datetimeFigureOut">
              <a:rPr lang="en-US"/>
              <a:pPr>
                <a:defRPr/>
              </a:pPr>
              <a:t>7/21/2025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339976" y="11790642"/>
            <a:ext cx="14234848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2491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2034764" y="11790642"/>
            <a:ext cx="1169989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708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79142BB-28D4-4383-B28E-474669A16F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9207" kern="1200" spc="-232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9207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9207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9207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9207">
          <a:solidFill>
            <a:srgbClr val="C1EEFF"/>
          </a:solidFill>
          <a:latin typeface="Consolas" pitchFamily="49" charset="0"/>
        </a:defRPr>
      </a:lvl5pPr>
      <a:lvl6pPr marL="1058471" algn="l" rtl="0" fontAlgn="base">
        <a:spcBef>
          <a:spcPct val="0"/>
        </a:spcBef>
        <a:spcAft>
          <a:spcPct val="0"/>
        </a:spcAft>
        <a:defRPr sz="9207">
          <a:solidFill>
            <a:srgbClr val="C1EEFF"/>
          </a:solidFill>
          <a:latin typeface="Consolas" pitchFamily="49" charset="0"/>
        </a:defRPr>
      </a:lvl6pPr>
      <a:lvl7pPr marL="2116939" algn="l" rtl="0" fontAlgn="base">
        <a:spcBef>
          <a:spcPct val="0"/>
        </a:spcBef>
        <a:spcAft>
          <a:spcPct val="0"/>
        </a:spcAft>
        <a:defRPr sz="9207">
          <a:solidFill>
            <a:srgbClr val="C1EEFF"/>
          </a:solidFill>
          <a:latin typeface="Consolas" pitchFamily="49" charset="0"/>
        </a:defRPr>
      </a:lvl7pPr>
      <a:lvl8pPr marL="3175409" algn="l" rtl="0" fontAlgn="base">
        <a:spcBef>
          <a:spcPct val="0"/>
        </a:spcBef>
        <a:spcAft>
          <a:spcPct val="0"/>
        </a:spcAft>
        <a:defRPr sz="9207">
          <a:solidFill>
            <a:srgbClr val="C1EEFF"/>
          </a:solidFill>
          <a:latin typeface="Consolas" pitchFamily="49" charset="0"/>
        </a:defRPr>
      </a:lvl8pPr>
      <a:lvl9pPr marL="4233879" algn="l" rtl="0" fontAlgn="base">
        <a:spcBef>
          <a:spcPct val="0"/>
        </a:spcBef>
        <a:spcAft>
          <a:spcPct val="0"/>
        </a:spcAft>
        <a:defRPr sz="9207">
          <a:solidFill>
            <a:srgbClr val="C1EEFF"/>
          </a:solidFill>
          <a:latin typeface="Consolas" pitchFamily="49" charset="0"/>
        </a:defRPr>
      </a:lvl9pPr>
      <a:extLst/>
    </p:titleStyle>
    <p:bodyStyle>
      <a:lvl1pPr marL="951889" indent="-793852" algn="l" rtl="0" eaLnBrk="0" fontAlgn="base" hangingPunct="0">
        <a:spcBef>
          <a:spcPts val="1622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6932" kern="1200">
          <a:solidFill>
            <a:schemeClr val="tx1"/>
          </a:solidFill>
          <a:latin typeface="+mn-lt"/>
          <a:ea typeface="+mn-ea"/>
          <a:cs typeface="+mn-cs"/>
        </a:defRPr>
      </a:lvl1pPr>
      <a:lvl2pPr marL="1712663" indent="-66154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6066" kern="1200">
          <a:solidFill>
            <a:schemeClr val="tx1"/>
          </a:solidFill>
          <a:latin typeface="+mn-lt"/>
          <a:ea typeface="+mn-ea"/>
          <a:cs typeface="+mn-cs"/>
        </a:defRPr>
      </a:lvl2pPr>
      <a:lvl3pPr marL="2304378" indent="-52923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5633" kern="1200">
          <a:solidFill>
            <a:schemeClr val="tx1"/>
          </a:solidFill>
          <a:latin typeface="+mn-lt"/>
          <a:ea typeface="+mn-ea"/>
          <a:cs typeface="+mn-cs"/>
        </a:defRPr>
      </a:lvl3pPr>
      <a:lvl4pPr marL="2918142" indent="-529235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5091" kern="1200">
          <a:solidFill>
            <a:schemeClr val="tx1"/>
          </a:solidFill>
          <a:latin typeface="+mn-lt"/>
          <a:ea typeface="+mn-ea"/>
          <a:cs typeface="+mn-cs"/>
        </a:defRPr>
      </a:lvl4pPr>
      <a:lvl5pPr marL="3429003" indent="-485133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4658" kern="1200">
          <a:solidFill>
            <a:schemeClr val="tx1"/>
          </a:solidFill>
          <a:latin typeface="+mn-lt"/>
          <a:ea typeface="+mn-ea"/>
          <a:cs typeface="+mn-cs"/>
        </a:defRPr>
      </a:lvl5pPr>
      <a:lvl6pPr marL="3958677" indent="-486896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4116" kern="1200">
          <a:solidFill>
            <a:schemeClr val="tx1"/>
          </a:solidFill>
          <a:latin typeface="+mn-lt"/>
          <a:ea typeface="+mn-ea"/>
          <a:cs typeface="+mn-cs"/>
        </a:defRPr>
      </a:lvl6pPr>
      <a:lvl7pPr marL="4403234" indent="-42338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83" kern="1200">
          <a:solidFill>
            <a:schemeClr val="tx1"/>
          </a:solidFill>
          <a:latin typeface="+mn-lt"/>
          <a:ea typeface="+mn-ea"/>
          <a:cs typeface="+mn-cs"/>
        </a:defRPr>
      </a:lvl7pPr>
      <a:lvl8pPr marL="4847791" indent="-42338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83" kern="1200">
          <a:solidFill>
            <a:schemeClr val="tx1"/>
          </a:solidFill>
          <a:latin typeface="+mn-lt"/>
          <a:ea typeface="+mn-ea"/>
          <a:cs typeface="+mn-cs"/>
        </a:defRPr>
      </a:lvl8pPr>
      <a:lvl9pPr marL="5292349" indent="-42338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83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05847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1169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1754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233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52923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635081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740928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84677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4.xml"/><Relationship Id="rId1" Type="http://schemas.openxmlformats.org/officeDocument/2006/relationships/audio" Target="file:///C:\Users\user\Desktop\Various%20hymns\KantaAllelulia.wav" TargetMode="Externa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4.xml"/><Relationship Id="rId1" Type="http://schemas.openxmlformats.org/officeDocument/2006/relationships/audio" Target="file:///C:\Users\user\Desktop\Various%20hymns\KantaAllelulia.wav" TargetMode="Externa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0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0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0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0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0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0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0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0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0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F0AC8F1-8EA6-D1C2-1864-1C23548477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9562"/>
            <a:ext cx="19451782" cy="1229201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ADFB32C-4539-53C3-EF38-7BB8A0307E8E}"/>
              </a:ext>
            </a:extLst>
          </p:cNvPr>
          <p:cNvSpPr txBox="1"/>
          <p:nvPr/>
        </p:nvSpPr>
        <p:spPr>
          <a:xfrm>
            <a:off x="7851375" y="811947"/>
            <a:ext cx="15398750" cy="9325630"/>
          </a:xfrm>
          <a:prstGeom prst="rect">
            <a:avLst/>
          </a:prstGeom>
          <a:noFill/>
          <a:effectLst>
            <a:glow rad="228600">
              <a:schemeClr val="bg1"/>
            </a:glow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0000" b="1" spc="-150" dirty="0">
                <a:solidFill>
                  <a:srgbClr val="0000FF"/>
                </a:solidFill>
                <a:effectLst>
                  <a:glow rad="101600">
                    <a:schemeClr val="bg1">
                      <a:lumMod val="9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-US" sz="15000" b="1" spc="-150" dirty="0">
                <a:solidFill>
                  <a:srgbClr val="0000FF"/>
                </a:solidFill>
                <a:effectLst>
                  <a:glow rad="101600">
                    <a:schemeClr val="bg1">
                      <a:lumMod val="9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tlob u </a:t>
            </a:r>
            <a:r>
              <a:rPr lang="en-US" sz="15000" b="1" spc="-150" dirty="0" err="1">
                <a:solidFill>
                  <a:srgbClr val="0000FF"/>
                </a:solidFill>
                <a:effectLst>
                  <a:glow rad="101600">
                    <a:schemeClr val="bg1">
                      <a:lumMod val="9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jingħatalek</a:t>
            </a:r>
            <a:r>
              <a:rPr lang="en-US" sz="15000" b="1" spc="-150" dirty="0">
                <a:solidFill>
                  <a:srgbClr val="0000FF"/>
                </a:solidFill>
                <a:effectLst>
                  <a:glow rad="101600">
                    <a:schemeClr val="bg1">
                      <a:lumMod val="9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algn="ctr"/>
            <a:r>
              <a:rPr lang="en-US" sz="20000" b="1" spc="-150" dirty="0" err="1">
                <a:solidFill>
                  <a:srgbClr val="0000FF"/>
                </a:solidFill>
                <a:effectLst>
                  <a:glow rad="101600">
                    <a:schemeClr val="bg1">
                      <a:lumMod val="9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F</a:t>
            </a:r>
            <a:r>
              <a:rPr lang="en-US" sz="15000" b="1" spc="-150" dirty="0" err="1">
                <a:solidFill>
                  <a:srgbClr val="0000FF"/>
                </a:solidFill>
                <a:effectLst>
                  <a:glow rad="101600">
                    <a:schemeClr val="bg1">
                      <a:lumMod val="9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ittex</a:t>
            </a:r>
            <a:r>
              <a:rPr lang="en-US" sz="15000" b="1" spc="-150" dirty="0">
                <a:solidFill>
                  <a:srgbClr val="0000FF"/>
                </a:solidFill>
                <a:effectLst>
                  <a:glow rad="101600">
                    <a:schemeClr val="bg1">
                      <a:lumMod val="9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r>
              <a:rPr lang="en-US" sz="15000" b="1" spc="-150" dirty="0" err="1">
                <a:solidFill>
                  <a:srgbClr val="0000FF"/>
                </a:solidFill>
                <a:effectLst>
                  <a:glow rad="101600">
                    <a:schemeClr val="bg1">
                      <a:lumMod val="9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issib</a:t>
            </a:r>
            <a:endParaRPr lang="en-US" sz="14000" b="1" spc="-150" dirty="0">
              <a:solidFill>
                <a:srgbClr val="0000FF"/>
              </a:solidFill>
              <a:effectLst>
                <a:glow rad="101600">
                  <a:schemeClr val="bg1">
                    <a:lumMod val="9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r>
              <a:rPr lang="en-GB" sz="20000" b="1" spc="-300" dirty="0">
                <a:solidFill>
                  <a:srgbClr val="0000FF"/>
                </a:solidFill>
                <a:effectLst>
                  <a:glow rad="101600">
                    <a:schemeClr val="bg1">
                      <a:lumMod val="9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</a:t>
            </a:r>
            <a:r>
              <a:rPr lang="en-US" sz="15000" b="1" spc="-300" dirty="0" err="1">
                <a:solidFill>
                  <a:srgbClr val="0000FF"/>
                </a:solidFill>
                <a:effectLst>
                  <a:glow rad="101600">
                    <a:schemeClr val="bg1">
                      <a:lumMod val="9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abbat</a:t>
            </a:r>
            <a:r>
              <a:rPr lang="en-US" sz="15000" b="1" spc="-300" dirty="0">
                <a:solidFill>
                  <a:srgbClr val="0000FF"/>
                </a:solidFill>
                <a:effectLst>
                  <a:glow rad="101600">
                    <a:schemeClr val="bg1">
                      <a:lumMod val="9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r>
              <a:rPr lang="en-US" sz="15000" b="1" spc="-300" dirty="0" err="1">
                <a:solidFill>
                  <a:srgbClr val="0000FF"/>
                </a:solidFill>
                <a:effectLst>
                  <a:glow rad="101600">
                    <a:schemeClr val="bg1">
                      <a:lumMod val="9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jiftħulek</a:t>
            </a:r>
            <a:endParaRPr lang="en-GB" sz="15000" spc="-300" dirty="0">
              <a:solidFill>
                <a:srgbClr val="0000FF"/>
              </a:solidFill>
              <a:effectLst>
                <a:glow rad="101600">
                  <a:schemeClr val="bg1">
                    <a:lumMod val="95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359044" y="3777042"/>
            <a:ext cx="22681661" cy="5047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F’dak 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iż-żmien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il-Mulej 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qal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: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2062A9AC-F657-7390-4A51-2F43C34C2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>
            <a:extLst>
              <a:ext uri="{FF2B5EF4-FFF2-40B4-BE49-F238E27FC236}">
                <a16:creationId xmlns:a16="http://schemas.microsoft.com/office/drawing/2014/main" id="{E3FDDA46-56A7-AE68-549E-17C0279394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1601878"/>
            <a:ext cx="22681661" cy="9397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“L-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għajta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ta’ Sodoma u Gomorra hi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tassew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qawwija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u t-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toqol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ta’ </a:t>
            </a:r>
            <a:r>
              <a:rPr lang="en-US" sz="15500" b="1" i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dnubhom hu </a:t>
            </a:r>
            <a:r>
              <a:rPr lang="en-US" sz="15500" b="1" i="1" spc="-15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kbir</a:t>
            </a:r>
            <a:r>
              <a:rPr lang="en-US" sz="15500" b="1" i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. </a:t>
            </a:r>
            <a:endParaRPr lang="en-US" sz="155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14369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359044" y="383492"/>
            <a:ext cx="22681661" cy="11819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b="1" i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U issa se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ninżel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u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nara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jekk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għamlux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għalkollox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skont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għajta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tagħhom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waslet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għandi.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Jekk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le,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inkun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naf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”.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0524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359044" y="383492"/>
            <a:ext cx="22681661" cy="11819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Dawk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irġiel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kisru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minn hemm,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rħewlha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lejn Sodoma; imma l-Mulej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baqa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wieqaf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quddiem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Abraham. </a:t>
            </a:r>
          </a:p>
        </p:txBody>
      </p:sp>
    </p:spTree>
    <p:extLst>
      <p:ext uri="{BB962C8B-B14F-4D97-AF65-F5344CB8AC3E}">
        <p14:creationId xmlns:p14="http://schemas.microsoft.com/office/powerpoint/2010/main" val="2548416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359044" y="3735478"/>
            <a:ext cx="22681661" cy="513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Abraham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resaq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lejn 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il-Mulej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staqsieh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03330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B3F5FCF9-3893-28CF-B439-C084AD5E6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>
            <a:extLst>
              <a:ext uri="{FF2B5EF4-FFF2-40B4-BE49-F238E27FC236}">
                <a16:creationId xmlns:a16="http://schemas.microsoft.com/office/drawing/2014/main" id="{3D13A8F2-D31C-384B-63AE-415D3D0886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1491042"/>
            <a:ext cx="23399750" cy="9619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“U int se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teqred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it-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tajjeb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mal-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ħażin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? U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jekk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hemm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ħamsin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bniedem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ġust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f’nofs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il-belt,</a:t>
            </a:r>
          </a:p>
        </p:txBody>
      </p:sp>
    </p:spTree>
    <p:extLst>
      <p:ext uri="{BB962C8B-B14F-4D97-AF65-F5344CB8AC3E}">
        <p14:creationId xmlns:p14="http://schemas.microsoft.com/office/powerpoint/2010/main" val="3810232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0" y="1394060"/>
            <a:ext cx="23399750" cy="981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jaqaw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lil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dawn se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teqridhom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u ma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taħfirx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lill-pajjiż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minħabba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l-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ħamsin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ġust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li hemm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f’nofsha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400883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0" y="383492"/>
            <a:ext cx="23399750" cy="11819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jkun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qatt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li inti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tagħmel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ħaġa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bħal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din, 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li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toqtol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il-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bniedem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ġust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mal-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ħażin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u l-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ġust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u l-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ħażin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tmisshom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l-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istess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xorti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200724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359044" y="383492"/>
            <a:ext cx="22681661" cy="11819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jkun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qatt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minnek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l-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imħallef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tal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-art 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kollha, li ma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tagħmilx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ġustizzja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”.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 l-Mulej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wieġeb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3240884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359044" y="1421769"/>
            <a:ext cx="22681661" cy="9758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marR="0" lvl="0" indent="-793930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“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Jekk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jiena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nsib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ħamsin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bniedem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ġust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f’nofs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il-belt, </a:t>
            </a:r>
            <a:endParaRPr kumimoji="0" lang="en-US" sz="15500" b="1" i="1" u="none" strike="noStrike" kern="0" cap="none" spc="0" normalizeH="0" baseline="0" noProof="0" dirty="0">
              <a:ln>
                <a:noFill/>
              </a:ln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jien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naħfirha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lill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-post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kollu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minħabba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fihom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val="303012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8"/>
          <p:cNvSpPr txBox="1">
            <a:spLocks noChangeArrowheads="1"/>
          </p:cNvSpPr>
          <p:nvPr/>
        </p:nvSpPr>
        <p:spPr bwMode="auto">
          <a:xfrm>
            <a:off x="394619" y="396131"/>
            <a:ext cx="22682520" cy="11874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Glorja</a:t>
            </a:r>
            <a:r>
              <a:rPr lang="fr-F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`l Alla</a:t>
            </a:r>
            <a:r>
              <a:rPr lang="mt-MT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fr-F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fil</a:t>
            </a:r>
            <a:r>
              <a:rPr lang="mt-MT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lang="fr-F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ħoli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mt-MT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tas-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smewwiet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u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paċi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fl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-art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lill-bnedmin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ta’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rieda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tajba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.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en-GB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Infaħħruk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inberkuk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nadurawk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nagħtuk ġieh. </a:t>
            </a:r>
            <a:endParaRPr lang="fr-FR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0" y="383492"/>
            <a:ext cx="23399750" cy="11819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marR="0" lvl="0" indent="-793930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Wieġeb Abraham u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qal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</a:t>
            </a:r>
          </a:p>
          <a:p>
            <a:pPr marL="0" marR="0" lvl="0" indent="-793930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“Arani, jien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issugrajt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nitkellem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mal-Mulej, 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għalkemm jien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trab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rmied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410222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0" y="383492"/>
            <a:ext cx="23399750" cy="11819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marR="0" lvl="0" indent="-793930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U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jekk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hemm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nieqsa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ħamsa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marR="0" lvl="0" indent="-793930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għall-ħamsin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ġust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minħabba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ħamsa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u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erbgħin se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teqred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il-belt kollha?”.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84859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359044" y="383492"/>
            <a:ext cx="22681661" cy="11819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marR="0" lvl="0" indent="-793930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wieġbu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l-Mulej: </a:t>
            </a:r>
          </a:p>
          <a:p>
            <a:pPr marL="0" marR="0" lvl="0" indent="-793930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“Ma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neqridhiex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jekk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insib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fiha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ħamsa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u erbgħin”.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Imma Abraham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kompla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jitkellem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miegħu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jgħidlu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40333474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0" y="383492"/>
            <a:ext cx="23399750" cy="11819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marR="0" lvl="0" indent="-793930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“U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jekk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issib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hemm erbgħin?” </a:t>
            </a:r>
          </a:p>
          <a:p>
            <a:pPr marL="0" marR="0" lvl="0" indent="-793930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wieġbu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“Ma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nagħmilx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dan,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minħabba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l-erbgħin”. </a:t>
            </a:r>
          </a:p>
        </p:txBody>
      </p:sp>
    </p:spTree>
    <p:extLst>
      <p:ext uri="{BB962C8B-B14F-4D97-AF65-F5344CB8AC3E}">
        <p14:creationId xmlns:p14="http://schemas.microsoft.com/office/powerpoint/2010/main" val="35386717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359044" y="383492"/>
            <a:ext cx="22681661" cy="11819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marR="0" lvl="0" indent="-793930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Qal Abraham: </a:t>
            </a:r>
          </a:p>
          <a:p>
            <a:pPr marL="0" marR="0" lvl="0" indent="-793930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“La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tagħdabx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Sidi,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jekk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nerġa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’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nitkellem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: u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jekk</a:t>
            </a:r>
            <a:endParaRPr kumimoji="0" lang="en-US" sz="15500" b="1" i="1" u="none" strike="noStrike" kern="0" cap="none" spc="0" normalizeH="0" baseline="0" noProof="0" dirty="0">
              <a:ln>
                <a:noFill/>
              </a:ln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jinstabu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tletin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?” 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 hu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wieġeb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7633341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4E10790B-6987-BA16-0192-573A1935A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>
            <a:extLst>
              <a:ext uri="{FF2B5EF4-FFF2-40B4-BE49-F238E27FC236}">
                <a16:creationId xmlns:a16="http://schemas.microsoft.com/office/drawing/2014/main" id="{505343DE-ECB8-38EF-F1C3-AA3DBB7058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59044" y="2571696"/>
            <a:ext cx="22681661" cy="7458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“Ma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nagħmilx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dan,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jekk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insib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hemm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tletin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”. 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raġa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qallu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8095900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287607" y="1368740"/>
            <a:ext cx="22681661" cy="9864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“Ara kif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nissogra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nkellem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lil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Sidi: U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jekk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jinstabu hemm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għoxrin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?” 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 l-Mulej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wieġeb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7007706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359044" y="1463333"/>
            <a:ext cx="22681661" cy="9674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“Ma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neqridhiex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minħabba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għoxrin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”. 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endParaRPr lang="en-US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wieġeb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5614096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359044" y="1394060"/>
            <a:ext cx="22681661" cy="981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“La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tagħdabx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Sidi,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jekk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nerġa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’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nitkellem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darba</a:t>
            </a:r>
            <a:endParaRPr lang="en-US" sz="155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oħra biss: U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jekk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jinstabu hemm </a:t>
            </a:r>
            <a:r>
              <a:rPr lang="en-US" sz="155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għaxra</a:t>
            </a:r>
            <a:r>
              <a:rPr lang="en-US" sz="155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?” </a:t>
            </a:r>
          </a:p>
        </p:txBody>
      </p:sp>
    </p:spTree>
    <p:extLst>
      <p:ext uri="{BB962C8B-B14F-4D97-AF65-F5344CB8AC3E}">
        <p14:creationId xmlns:p14="http://schemas.microsoft.com/office/powerpoint/2010/main" val="39171922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86DB3A1E-AF8B-07E6-82C5-57D0312F0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>
            <a:extLst>
              <a:ext uri="{FF2B5EF4-FFF2-40B4-BE49-F238E27FC236}">
                <a16:creationId xmlns:a16="http://schemas.microsoft.com/office/drawing/2014/main" id="{B8464C28-579D-C0DA-0CAC-052B778567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59044" y="2571696"/>
            <a:ext cx="22681661" cy="7458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 hu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qallu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“Ma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neqridhiex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minħabba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għaxra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571839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10"/>
          <p:cNvSpPr>
            <a:spLocks noChangeArrowheads="1"/>
          </p:cNvSpPr>
          <p:nvPr/>
        </p:nvSpPr>
        <p:spPr bwMode="auto">
          <a:xfrm>
            <a:off x="322611" y="1541775"/>
            <a:ext cx="22754528" cy="951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Inroddulek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ħajr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għall-glorja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kbira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tiegħek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Alla, Sultan tas-sema, 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Alla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Missier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li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tista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kollox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fr-FR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/>
        </p:nvSpPr>
        <p:spPr>
          <a:xfrm>
            <a:off x="0" y="3887415"/>
            <a:ext cx="22478067" cy="4826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indent="-793930" algn="ctr" defTabSz="0">
              <a:buClr>
                <a:schemeClr val="dk1"/>
              </a:buClr>
              <a:buSzPts val="6000"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.</a:t>
            </a:r>
            <a:endParaRPr lang="mt-MT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indent="-793930" algn="ctr" defTabSz="0">
              <a:buClr>
                <a:schemeClr val="dk1"/>
              </a:buClr>
              <a:buSzPts val="6000"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Irroddu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Alla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xfrm>
            <a:off x="911928" y="-210961"/>
            <a:ext cx="20900004" cy="3639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ctr" anchorCtr="0">
            <a:noAutofit/>
          </a:bodyPr>
          <a:lstStyle/>
          <a:p>
            <a:pPr algn="l">
              <a:buClr>
                <a:srgbClr val="FFFFFF"/>
              </a:buClr>
              <a:buSzPts val="4800"/>
            </a:pP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Salm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Responsorjali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8" name="Shape 248"/>
          <p:cNvSpPr txBox="1"/>
          <p:nvPr/>
        </p:nvSpPr>
        <p:spPr>
          <a:xfrm>
            <a:off x="645957" y="4280653"/>
            <a:ext cx="22171240" cy="2624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algn="ctr"/>
            <a:r>
              <a:rPr lang="en-US" sz="15165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Meta sejjaħtlek, int weġibtni, Mulej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0" y="1281498"/>
            <a:ext cx="23399750" cy="95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Irroddlok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ħajr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Mulej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b’qalbi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kollha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għaliex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int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smajt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kliem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fommi.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0" y="398629"/>
            <a:ext cx="23399750" cy="95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Quddiem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allat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irrid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ngħannilek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.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B’wiċċi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fl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-art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ninxteħet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quddiem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is-santwarju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tiegħek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09047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901213" y="4076191"/>
            <a:ext cx="21644769" cy="2835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algn="ctr">
              <a:defRPr/>
            </a:pP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R:/ Meta sejjaħtlek, int weġibtni, Mulej</a:t>
            </a:r>
          </a:p>
        </p:txBody>
      </p:sp>
    </p:spTree>
    <p:extLst>
      <p:ext uri="{BB962C8B-B14F-4D97-AF65-F5344CB8AC3E}">
        <p14:creationId xmlns:p14="http://schemas.microsoft.com/office/powerpoint/2010/main" val="11862205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/>
        </p:nvSpPr>
        <p:spPr>
          <a:xfrm>
            <a:off x="774739" y="1265567"/>
            <a:ext cx="21850271" cy="6933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Irroddlok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ħajr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għat-tjieba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u 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fedeltà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tiegħek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għax int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kabbart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ismek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u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kelmtek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fuq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kollox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/>
        </p:nvSpPr>
        <p:spPr>
          <a:xfrm>
            <a:off x="703302" y="2463746"/>
            <a:ext cx="21850271" cy="6933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Meta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sejjaħtlek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 int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weġibtni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kattarli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qawwa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f’ruħi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09281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756144" y="3981144"/>
            <a:ext cx="21644769" cy="333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algn="ctr">
              <a:defRPr/>
            </a:pP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R:/ Meta sejjaħtlek, int weġibtni, Mulej</a:t>
            </a:r>
          </a:p>
        </p:txBody>
      </p:sp>
    </p:spTree>
    <p:extLst>
      <p:ext uri="{BB962C8B-B14F-4D97-AF65-F5344CB8AC3E}">
        <p14:creationId xmlns:p14="http://schemas.microsoft.com/office/powerpoint/2010/main" val="11862205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/>
          <p:nvPr/>
        </p:nvSpPr>
        <p:spPr>
          <a:xfrm>
            <a:off x="669689" y="1214116"/>
            <a:ext cx="22060372" cy="9415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Kbir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il-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Mulej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imma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jieħu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ħsieb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iż-żgħar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;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u, għalkemm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fl-għoli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jagħraf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mill-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bogħod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/>
          <p:nvPr/>
        </p:nvSpPr>
        <p:spPr>
          <a:xfrm>
            <a:off x="669689" y="1214116"/>
            <a:ext cx="22060372" cy="9415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Jekk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insib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ruħi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fl-għali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 inti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tħarisli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ħajti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;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terfa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’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idek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kontra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għedewwa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tiegħi.</a:t>
            </a:r>
          </a:p>
        </p:txBody>
      </p:sp>
    </p:spTree>
    <p:extLst>
      <p:ext uri="{BB962C8B-B14F-4D97-AF65-F5344CB8AC3E}">
        <p14:creationId xmlns:p14="http://schemas.microsoft.com/office/powerpoint/2010/main" val="2835948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4"/>
          <p:cNvSpPr>
            <a:spLocks noChangeArrowheads="1"/>
          </p:cNvSpPr>
          <p:nvPr/>
        </p:nvSpPr>
        <p:spPr bwMode="auto">
          <a:xfrm>
            <a:off x="771949" y="1541775"/>
            <a:ext cx="21855853" cy="951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Iben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waħdieni,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ù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Alla, 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Ħaruf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ta’ Alla, Bin il-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Missier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endParaRPr lang="fr-FR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868698" y="3598454"/>
            <a:ext cx="21644769" cy="2780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algn="ctr">
              <a:defRPr/>
            </a:pP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R:/ Meta sejjaħtlek, int weġibtni, Mulej</a:t>
            </a:r>
          </a:p>
        </p:txBody>
      </p:sp>
    </p:spTree>
    <p:extLst>
      <p:ext uri="{BB962C8B-B14F-4D97-AF65-F5344CB8AC3E}">
        <p14:creationId xmlns:p14="http://schemas.microsoft.com/office/powerpoint/2010/main" val="11862205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/>
          <p:nvPr/>
        </p:nvSpPr>
        <p:spPr>
          <a:xfrm>
            <a:off x="669689" y="457372"/>
            <a:ext cx="22060372" cy="9415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Il-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leminija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tiegħek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issalvani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mill-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qilla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tagħhom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Il-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Mulej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iżomm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kelmtu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miegħi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20477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/>
          <p:nvPr/>
        </p:nvSpPr>
        <p:spPr>
          <a:xfrm>
            <a:off x="598252" y="2540797"/>
            <a:ext cx="22060372" cy="7519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It-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tjieba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tiegħek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Mulej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tibqa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’ għal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dejjem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;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la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titlaqx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għemil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idejk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8574259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868698" y="3598454"/>
            <a:ext cx="21644769" cy="2780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algn="ctr">
              <a:defRPr/>
            </a:pP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R:/ Meta sejjaħtlek, int weġibtni, Mulej</a:t>
            </a:r>
          </a:p>
        </p:txBody>
      </p:sp>
    </p:spTree>
    <p:extLst>
      <p:ext uri="{BB962C8B-B14F-4D97-AF65-F5344CB8AC3E}">
        <p14:creationId xmlns:p14="http://schemas.microsoft.com/office/powerpoint/2010/main" val="368960717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>
            <a:spLocks noGrp="1"/>
          </p:cNvSpPr>
          <p:nvPr>
            <p:ph type="body" idx="1"/>
          </p:nvPr>
        </p:nvSpPr>
        <p:spPr>
          <a:xfrm>
            <a:off x="389996" y="3114347"/>
            <a:ext cx="22619758" cy="5459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ctr" anchorCtr="0">
            <a:noAutofit/>
          </a:bodyPr>
          <a:lstStyle/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en-US" sz="15500" b="1" dirty="0">
                <a:latin typeface="Times New Roman"/>
                <a:ea typeface="Times New Roman"/>
                <a:cs typeface="Times New Roman"/>
                <a:sym typeface="Times New Roman"/>
              </a:rPr>
              <a:t>Qari </a:t>
            </a:r>
            <a:r>
              <a:rPr lang="mt-MT" sz="15500" b="1" dirty="0">
                <a:latin typeface="Times New Roman"/>
                <a:ea typeface="Times New Roman"/>
                <a:cs typeface="Times New Roman"/>
                <a:sym typeface="Times New Roman"/>
              </a:rPr>
              <a:t>mill-Ittra ta’ </a:t>
            </a:r>
          </a:p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mt-MT" sz="155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San Pawl Appostlu </a:t>
            </a:r>
          </a:p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mt-MT" sz="155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lill-Kolossin</a:t>
            </a:r>
            <a:endParaRPr lang="en-US" sz="155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nn-NO" sz="10832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Kol 2, 12-14</a:t>
            </a:r>
            <a:endParaRPr lang="pl-PL" sz="10832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390262"/>
            <a:ext cx="23399750" cy="11843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Ħuti,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indfintu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Kristu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bil-magħmudija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rxuxtajtu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miegħu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permezz 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tal-fidi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tagħkom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fil-</a:t>
            </a: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qawwa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Alla 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qajmu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imwiet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318806" y="390262"/>
            <a:ext cx="22762138" cy="11843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mejta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minħabba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dnubietkom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għax 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kellkomx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iċ-ċirkonċiżjoni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f’ġisimkom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imma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issa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Alla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69571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318806" y="390262"/>
            <a:ext cx="22762138" cy="11843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ħajja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flimkien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ma’ Kristu: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Ħafrilna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dnubietna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kollha.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Ħassar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tad-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dejn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kellna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obbligi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kien hemm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kontrina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50657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247369" y="3847311"/>
            <a:ext cx="22762138" cy="4906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neħħieh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nofs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sammru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salib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7352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>
            <a:spLocks noGrp="1"/>
          </p:cNvSpPr>
          <p:nvPr>
            <p:ph type="body" idx="1"/>
          </p:nvPr>
        </p:nvSpPr>
        <p:spPr>
          <a:xfrm>
            <a:off x="1390705" y="3775357"/>
            <a:ext cx="21059775" cy="5050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7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Il-</a:t>
            </a:r>
            <a:r>
              <a:rPr lang="en-US" sz="1557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Kelma</a:t>
            </a:r>
            <a:r>
              <a:rPr lang="en-US" sz="1557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7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tal-Mulej</a:t>
            </a:r>
            <a:r>
              <a:rPr lang="en-US" sz="1557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7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mt-MT" sz="1557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en-US" sz="1557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Irroddu</a:t>
            </a:r>
            <a:r>
              <a:rPr lang="en-US" sz="1557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7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ħajr</a:t>
            </a:r>
            <a:r>
              <a:rPr lang="en-US" sz="1557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7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</a:t>
            </a:r>
            <a:r>
              <a:rPr lang="en-US" sz="1557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7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Alla</a:t>
            </a:r>
            <a:r>
              <a:rPr lang="en-US" sz="1557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7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623" y="1541775"/>
            <a:ext cx="22538504" cy="9518025"/>
          </a:xfrm>
          <a:prstGeom prst="rect">
            <a:avLst/>
          </a:prstGeom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d-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mt-MT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ilqa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 t-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talb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tagħna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55000">
              <a:schemeClr val="tx1"/>
            </a:gs>
            <a:gs pos="0">
              <a:schemeClr val="tx1"/>
            </a:gs>
            <a:gs pos="100000">
              <a:schemeClr val="tx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4" y="6054337"/>
            <a:ext cx="427484" cy="713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11643" tIns="105822" rIns="211643" bIns="105822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325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/>
              <a:cs typeface="Arial" pitchFamily="34" charset="0"/>
              <a:sym typeface="Arial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99700" y="4960453"/>
            <a:ext cx="22800349" cy="2680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11643" tIns="105822" rIns="211643" bIns="105822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6031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Hallelujah, Hallelujah</a:t>
            </a:r>
            <a:endParaRPr kumimoji="0" lang="mt-MT" sz="16031" b="1" i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</p:txBody>
      </p:sp>
      <p:pic>
        <p:nvPicPr>
          <p:cNvPr id="6" name="KantaAllelulia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381035" y="11322144"/>
            <a:ext cx="330155" cy="330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749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 txBox="1">
            <a:spLocks noGrp="1"/>
          </p:cNvSpPr>
          <p:nvPr>
            <p:ph type="body" idx="1"/>
          </p:nvPr>
        </p:nvSpPr>
        <p:spPr>
          <a:xfrm>
            <a:off x="364546" y="419792"/>
            <a:ext cx="22670657" cy="11772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it-IT" sz="15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Intom irċevejtu l-Ispirtu li jagħmel minnkom ulied adottivi;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it-IT" sz="15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u li bih aħna nistgħu ngħajtu: Abbà! Missier!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55000">
              <a:schemeClr val="tx1"/>
            </a:gs>
            <a:gs pos="0">
              <a:schemeClr val="tx1"/>
            </a:gs>
            <a:gs pos="100000">
              <a:schemeClr val="tx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4" y="6054337"/>
            <a:ext cx="427484" cy="713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11643" tIns="105822" rIns="211643" bIns="105822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25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99700" y="4960453"/>
            <a:ext cx="22800349" cy="2680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11643" tIns="105822" rIns="211643" bIns="105822">
            <a:spAutoFit/>
          </a:bodyPr>
          <a:lstStyle/>
          <a:p>
            <a:pPr algn="ctr" eaLnBrk="1" hangingPunct="1">
              <a:defRPr/>
            </a:pPr>
            <a:r>
              <a:rPr lang="en-GB" sz="16031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</a:t>
            </a:r>
            <a:endParaRPr lang="mt-MT" sz="16031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KantaAllelulia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381035" y="11322144"/>
            <a:ext cx="330155" cy="330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 txBox="1">
            <a:spLocks noGrp="1"/>
          </p:cNvSpPr>
          <p:nvPr>
            <p:ph type="body" idx="1"/>
          </p:nvPr>
        </p:nvSpPr>
        <p:spPr>
          <a:xfrm>
            <a:off x="0" y="2698034"/>
            <a:ext cx="23399749" cy="6489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Qari mill-</a:t>
            </a:r>
            <a:r>
              <a:rPr lang="en-US" sz="155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Evanġelju</a:t>
            </a:r>
            <a:r>
              <a:rPr lang="en-US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skont </a:t>
            </a:r>
            <a:r>
              <a:rPr lang="en-US" sz="15500" b="1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San </a:t>
            </a:r>
            <a:r>
              <a:rPr lang="mt-MT" sz="15500" b="1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Luqa</a:t>
            </a: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Lq</a:t>
            </a: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11, 1-13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378303" y="1260956"/>
            <a:ext cx="22643144" cy="10079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Darba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Ġesù kien qiegħed xi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mkien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jitlob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. Kif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spiċċa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mit-talb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, wieħed 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mid-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dixxipli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tiegħu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qallu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378303" y="294047"/>
            <a:ext cx="22643144" cy="112297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“</a:t>
            </a:r>
            <a:r>
              <a:rPr lang="en-US" sz="15500" b="1" i="1" dirty="0" err="1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Mulej</a:t>
            </a:r>
            <a:r>
              <a:rPr lang="en-US" sz="15500" b="1" i="1" dirty="0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għallimna</a:t>
            </a:r>
            <a:r>
              <a:rPr lang="en-US" sz="15500" b="1" i="1" dirty="0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nitolbu</a:t>
            </a:r>
            <a:r>
              <a:rPr lang="en-US" sz="15500" b="1" i="1" dirty="0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bħalma</a:t>
            </a:r>
            <a:r>
              <a:rPr lang="en-US" sz="15500" b="1" i="1" dirty="0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Ġwanni</a:t>
            </a:r>
            <a:r>
              <a:rPr lang="en-US" sz="15500" b="1" i="1" dirty="0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wkoll</a:t>
            </a:r>
            <a:r>
              <a:rPr lang="en-US" sz="15500" b="1" i="1" dirty="0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għallem</a:t>
            </a:r>
            <a:r>
              <a:rPr lang="en-US" sz="15500" b="1" i="1" dirty="0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lid-</a:t>
            </a:r>
            <a:r>
              <a:rPr lang="en-US" sz="15500" b="1" i="1" dirty="0" err="1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dixxipli</a:t>
            </a:r>
            <a:r>
              <a:rPr lang="en-US" sz="15500" b="1" i="1" dirty="0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tiegħu</a:t>
            </a:r>
            <a:r>
              <a:rPr lang="en-US" sz="15500" b="1" i="1" dirty="0">
                <a:solidFill>
                  <a:srgbClr val="5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”. </a:t>
            </a:r>
          </a:p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qalilhom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415604972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378303" y="294047"/>
            <a:ext cx="22643144" cy="112297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“Meta titolbu,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għidu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‘Missier,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jitqaddes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ismek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tiġi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Saltnatek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Ħobżna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ta’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kuljum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agħtina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kuljum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369043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378303" y="294047"/>
            <a:ext cx="22643144" cy="112297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aħfrilna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dnubietna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għax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aħna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wkoll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naħfru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kull min hu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ħati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għalina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u la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ddaħħalniex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fit-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tiġrib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’.”</a:t>
            </a:r>
          </a:p>
        </p:txBody>
      </p:sp>
    </p:spTree>
    <p:extLst>
      <p:ext uri="{BB962C8B-B14F-4D97-AF65-F5344CB8AC3E}">
        <p14:creationId xmlns:p14="http://schemas.microsoft.com/office/powerpoint/2010/main" val="150187451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378303" y="294047"/>
            <a:ext cx="22643144" cy="12091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-793930" algn="ctr" defTabSz="0">
              <a:spcBef>
                <a:spcPts val="0"/>
              </a:spcBef>
              <a:buSzPts val="6000"/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Qalilhom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ukoll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“Wieħed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minnkom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ikollu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ħabib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jiġih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f’nofs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ta’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lejl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jgħidlu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: ‘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Ħabib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islifni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tliet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ħobżiet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72228853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294047"/>
            <a:ext cx="23399750" cy="12036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għax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ġie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għandi wieħed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ħabib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tiegħi mill-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vjaġġ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għandix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x’nagħtih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’. 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U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ieħor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iwieġbu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minn ġewwa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jgħidlu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006449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94620" y="441700"/>
            <a:ext cx="22682519" cy="11874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qiegħed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fuq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il-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lemin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tal-Missier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Għaliex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Int waħdek 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Qaddis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waħdek 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</a:p>
          <a:p>
            <a:pPr algn="ctr" defTabSz="1560903" eaLnBrk="0" hangingPunct="0">
              <a:buClrTx/>
              <a:defRPr/>
            </a:pP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nt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w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aħdek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għoli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1363192"/>
            <a:ext cx="23399750" cy="9875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‘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Iddejjaqnix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issa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bieb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magħluq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wliedi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qegħdin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fis-sodda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miegħi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;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nistax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inqum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nagħtik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’. </a:t>
            </a:r>
          </a:p>
        </p:txBody>
      </p:sp>
    </p:spTree>
    <p:extLst>
      <p:ext uri="{BB962C8B-B14F-4D97-AF65-F5344CB8AC3E}">
        <p14:creationId xmlns:p14="http://schemas.microsoft.com/office/powerpoint/2010/main" val="46912627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294047"/>
            <a:ext cx="23399750" cy="12307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Ngħidilkom jien,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jekk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jqumx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jagħtih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għax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ħabib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tiegħu,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iqum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jagħtih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kulma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jkollu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bżonn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minħabba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wiċċ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sfiq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tiegħu. </a:t>
            </a:r>
          </a:p>
        </p:txBody>
      </p:sp>
    </p:spTree>
    <p:extLst>
      <p:ext uri="{BB962C8B-B14F-4D97-AF65-F5344CB8AC3E}">
        <p14:creationId xmlns:p14="http://schemas.microsoft.com/office/powerpoint/2010/main" val="204821998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378303" y="1335483"/>
            <a:ext cx="22643144" cy="9930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U jiena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ngħidilkom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: Itolbu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jingħatalkom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fittxu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ssibu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ħabbtu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jiftħulkom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 Għax min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jitlob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jaqla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’; </a:t>
            </a:r>
          </a:p>
        </p:txBody>
      </p:sp>
    </p:spTree>
    <p:extLst>
      <p:ext uri="{BB962C8B-B14F-4D97-AF65-F5344CB8AC3E}">
        <p14:creationId xmlns:p14="http://schemas.microsoft.com/office/powerpoint/2010/main" val="275213647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294047"/>
            <a:ext cx="23399750" cy="1198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ifittex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isib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; u min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iħabbat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jiftħulu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 Min hu dak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missier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fostkom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li,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jekk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ibnu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jitolbu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ħuta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minflok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ħuta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jagħtih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serp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51060754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294047"/>
            <a:ext cx="23399750" cy="12091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Inkella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jekk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jitolbu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bajda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jagħtih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skorpjun? Mela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jekk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intom,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nies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ħżiena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bħalkom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tafu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tagħtu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uliedkom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ħwejjeġ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tajba, </a:t>
            </a:r>
          </a:p>
        </p:txBody>
      </p:sp>
    </p:spTree>
    <p:extLst>
      <p:ext uri="{BB962C8B-B14F-4D97-AF65-F5344CB8AC3E}">
        <p14:creationId xmlns:p14="http://schemas.microsoft.com/office/powerpoint/2010/main" val="240165979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1390901"/>
            <a:ext cx="23399750" cy="9819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kemm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aktar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 il-Missier 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mis-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smewwiet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jagħti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spirtu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qaddis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dawk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jitolbuhulu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!”</a:t>
            </a:r>
          </a:p>
        </p:txBody>
      </p:sp>
    </p:spTree>
    <p:extLst>
      <p:ext uri="{BB962C8B-B14F-4D97-AF65-F5344CB8AC3E}">
        <p14:creationId xmlns:p14="http://schemas.microsoft.com/office/powerpoint/2010/main" val="323151821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>
            <a:spLocks noGrp="1"/>
          </p:cNvSpPr>
          <p:nvPr>
            <p:ph type="body" idx="1"/>
          </p:nvPr>
        </p:nvSpPr>
        <p:spPr>
          <a:xfrm>
            <a:off x="1169987" y="3565315"/>
            <a:ext cx="21059775" cy="5470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.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2778"/>
              </a:spcBef>
              <a:buClr>
                <a:srgbClr val="FFFFFF"/>
              </a:buClr>
              <a:buSzPts val="6000"/>
              <a:buNone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Tifħir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Lilek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Kristu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4938FA-D9D2-9A45-4BB1-81281E96C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1184FEE-BD8C-36AF-6A0A-225F9D57F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9562"/>
            <a:ext cx="19451782" cy="1229201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9A35D90-C16F-8B69-ED7F-A47546147145}"/>
              </a:ext>
            </a:extLst>
          </p:cNvPr>
          <p:cNvSpPr txBox="1"/>
          <p:nvPr/>
        </p:nvSpPr>
        <p:spPr>
          <a:xfrm>
            <a:off x="7851375" y="811947"/>
            <a:ext cx="15398750" cy="9325630"/>
          </a:xfrm>
          <a:prstGeom prst="rect">
            <a:avLst/>
          </a:prstGeom>
          <a:noFill/>
          <a:effectLst>
            <a:glow rad="228600">
              <a:schemeClr val="bg1"/>
            </a:glow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0" b="1" i="0" u="none" strike="noStrike" kern="0" cap="none" spc="-15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kumimoji="0" lang="en-US" sz="15000" b="1" i="0" u="none" strike="noStrike" kern="0" cap="none" spc="-15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tlob u </a:t>
            </a:r>
            <a:r>
              <a:rPr kumimoji="0" lang="en-US" sz="15000" b="1" i="0" u="none" strike="noStrike" kern="0" cap="none" spc="-150" normalizeH="0" baseline="0" noProof="0" dirty="0" err="1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jingħatalek</a:t>
            </a:r>
            <a:r>
              <a:rPr kumimoji="0" lang="en-US" sz="15000" b="1" i="0" u="none" strike="noStrike" kern="0" cap="none" spc="-15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0" b="1" i="0" u="none" strike="noStrike" kern="0" cap="none" spc="-150" normalizeH="0" baseline="0" noProof="0" dirty="0" err="1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F</a:t>
            </a:r>
            <a:r>
              <a:rPr kumimoji="0" lang="en-US" sz="15000" b="1" i="0" u="none" strike="noStrike" kern="0" cap="none" spc="-150" normalizeH="0" baseline="0" noProof="0" dirty="0" err="1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ittex</a:t>
            </a:r>
            <a:r>
              <a:rPr kumimoji="0" lang="en-US" sz="15000" b="1" i="0" u="none" strike="noStrike" kern="0" cap="none" spc="-15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r>
              <a:rPr kumimoji="0" lang="en-US" sz="15000" b="1" i="0" u="none" strike="noStrike" kern="0" cap="none" spc="-150" normalizeH="0" baseline="0" noProof="0" dirty="0" err="1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issib</a:t>
            </a:r>
            <a:endParaRPr kumimoji="0" lang="en-US" sz="14000" b="1" i="0" u="none" strike="noStrike" kern="0" cap="none" spc="-150" normalizeH="0" baseline="0" noProof="0" dirty="0">
              <a:ln>
                <a:noFill/>
              </a:ln>
              <a:solidFill>
                <a:srgbClr val="0000FF"/>
              </a:solidFill>
              <a:effectLst>
                <a:glow rad="101600">
                  <a:srgbClr val="FFFFFF">
                    <a:lumMod val="95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20000" b="1" i="0" u="none" strike="noStrike" kern="0" cap="none" spc="-30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Ħ</a:t>
            </a:r>
            <a:r>
              <a:rPr kumimoji="0" lang="en-US" sz="15000" b="1" i="0" u="none" strike="noStrike" kern="0" cap="none" spc="-300" normalizeH="0" baseline="0" noProof="0" dirty="0" err="1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abbat</a:t>
            </a:r>
            <a:r>
              <a:rPr kumimoji="0" lang="en-US" sz="15000" b="1" i="0" u="none" strike="noStrike" kern="0" cap="none" spc="-30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r>
              <a:rPr kumimoji="0" lang="en-US" sz="15000" b="1" i="0" u="none" strike="noStrike" kern="0" cap="none" spc="-300" normalizeH="0" baseline="0" noProof="0" dirty="0" err="1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jiftħulek</a:t>
            </a:r>
            <a:endParaRPr kumimoji="0" lang="en-GB" sz="15000" b="0" i="0" u="none" strike="noStrike" kern="0" cap="none" spc="-300" normalizeH="0" baseline="0" noProof="0" dirty="0">
              <a:ln>
                <a:noFill/>
              </a:ln>
              <a:solidFill>
                <a:srgbClr val="0000FF"/>
              </a:solidFill>
              <a:effectLst>
                <a:glow rad="101600">
                  <a:srgbClr val="FFFFFF">
                    <a:lumMod val="95000"/>
                  </a:srgbClr>
                </a:glow>
              </a:effectLst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513904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9"/>
          <p:cNvSpPr>
            <a:spLocks noChangeArrowheads="1"/>
          </p:cNvSpPr>
          <p:nvPr/>
        </p:nvSpPr>
        <p:spPr bwMode="auto">
          <a:xfrm>
            <a:off x="394619" y="82782"/>
            <a:ext cx="22682520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Jiena nemmen f’All</a:t>
            </a:r>
            <a:r>
              <a:rPr lang="en-GB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wieħed, il-Missier li jista’ kollox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ħalaq is-sema u </a:t>
            </a:r>
            <a:endParaRPr lang="en-GB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l-art, dak kollu li jidher u dak li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jidhirx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808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91450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f’Mulej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Ġesù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Kristu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Iben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waħdieni ta’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qabel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kull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żmien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71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58616" y="1541775"/>
            <a:ext cx="22682519" cy="951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Ġesu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ma’ l-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Ispirtu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Santu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: </a:t>
            </a: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fil-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glorja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tal-Missier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Alla.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 </a:t>
            </a:r>
            <a:endParaRPr lang="en-GB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Ammen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887301"/>
      </p:ext>
    </p:extLst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58777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mhux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magħmul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natura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waħda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al-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bih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sar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kollox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en-US" altLang="en-US" sz="15500" spc="-15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365955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9"/>
          <p:cNvSpPr>
            <a:spLocks noChangeArrowheads="1"/>
          </p:cNvSpPr>
          <p:nvPr/>
        </p:nvSpPr>
        <p:spPr bwMode="auto">
          <a:xfrm>
            <a:off x="322611" y="240769"/>
            <a:ext cx="22754528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Niżel mis-smewwiet għalina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l-bnedmin u għall-fidwa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tagħna. 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ġisem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bis-se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Marija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Verġni</a:t>
            </a:r>
            <a:endParaRPr lang="mt-MT" altLang="en-US" sz="155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0425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240769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sar bniedem. Sallbuh għalina, bata taħt Ponzju Pilatu, miet u difnuh,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fit-tielet jum qam minn bejn l-imwiet, skont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7530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440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il-Kotba mqaddsa,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tela’ s-sema, u qieghed fuq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il-lemin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għandu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jerġa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jiġi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bil-glorja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jagħmel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ħaqq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0346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u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mejtin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u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saltna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tiegħu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jkollhiex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tmiem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jagħti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mill-Missier u mill-Iben: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785851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1484084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li Hu meqjum u mweġġah flimkien mal-Missier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mal-Iben. Hu li tkellem b’fomm il-profeti.</a:t>
            </a:r>
          </a:p>
        </p:txBody>
      </p:sp>
    </p:spTree>
    <p:extLst>
      <p:ext uri="{BB962C8B-B14F-4D97-AF65-F5344CB8AC3E}">
        <p14:creationId xmlns:p14="http://schemas.microsoft.com/office/powerpoint/2010/main" val="227939143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1484084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fi Knisja waħda, qaddisa, kattolika, appostolika.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Nistqarr magħmudija waħda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għall-maħfra tad-dnubiet. </a:t>
            </a:r>
          </a:p>
        </p:txBody>
      </p:sp>
    </p:spTree>
    <p:extLst>
      <p:ext uri="{BB962C8B-B14F-4D97-AF65-F5344CB8AC3E}">
        <p14:creationId xmlns:p14="http://schemas.microsoft.com/office/powerpoint/2010/main" val="266099252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2412355"/>
            <a:ext cx="22754527" cy="72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nistenna l-qawma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mill-imwiet, u l-ħajja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taż-żmien li ġej. Ammen.</a:t>
            </a:r>
            <a:endParaRPr lang="en-US" altLang="en-US" sz="992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3541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787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1FC75C-673D-CBF0-9607-DF96BE098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8ADD9B1-BC36-C4DD-5459-6833955DA0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9562"/>
            <a:ext cx="19451782" cy="1229201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62F7A24-D071-9924-B5B4-7D67BA641CB8}"/>
              </a:ext>
            </a:extLst>
          </p:cNvPr>
          <p:cNvSpPr txBox="1"/>
          <p:nvPr/>
        </p:nvSpPr>
        <p:spPr>
          <a:xfrm>
            <a:off x="7851375" y="811947"/>
            <a:ext cx="15398750" cy="9325630"/>
          </a:xfrm>
          <a:prstGeom prst="rect">
            <a:avLst/>
          </a:prstGeom>
          <a:noFill/>
          <a:effectLst>
            <a:glow rad="228600">
              <a:schemeClr val="bg1"/>
            </a:glow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0" b="1" i="0" u="none" strike="noStrike" kern="0" cap="none" spc="-15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kumimoji="0" lang="en-US" sz="15000" b="1" i="0" u="none" strike="noStrike" kern="0" cap="none" spc="-15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tlob u </a:t>
            </a:r>
            <a:r>
              <a:rPr kumimoji="0" lang="en-US" sz="15000" b="1" i="0" u="none" strike="noStrike" kern="0" cap="none" spc="-150" normalizeH="0" baseline="0" noProof="0" dirty="0" err="1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jingħatalek</a:t>
            </a:r>
            <a:r>
              <a:rPr kumimoji="0" lang="en-US" sz="15000" b="1" i="0" u="none" strike="noStrike" kern="0" cap="none" spc="-15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0" b="1" i="0" u="none" strike="noStrike" kern="0" cap="none" spc="-150" normalizeH="0" baseline="0" noProof="0" dirty="0" err="1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F</a:t>
            </a:r>
            <a:r>
              <a:rPr kumimoji="0" lang="en-US" sz="15000" b="1" i="0" u="none" strike="noStrike" kern="0" cap="none" spc="-150" normalizeH="0" baseline="0" noProof="0" dirty="0" err="1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ittex</a:t>
            </a:r>
            <a:r>
              <a:rPr kumimoji="0" lang="en-US" sz="15000" b="1" i="0" u="none" strike="noStrike" kern="0" cap="none" spc="-15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r>
              <a:rPr kumimoji="0" lang="en-US" sz="15000" b="1" i="0" u="none" strike="noStrike" kern="0" cap="none" spc="-150" normalizeH="0" baseline="0" noProof="0" dirty="0" err="1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issib</a:t>
            </a:r>
            <a:endParaRPr kumimoji="0" lang="en-US" sz="14000" b="1" i="0" u="none" strike="noStrike" kern="0" cap="none" spc="-150" normalizeH="0" baseline="0" noProof="0" dirty="0">
              <a:ln>
                <a:noFill/>
              </a:ln>
              <a:solidFill>
                <a:srgbClr val="0000FF"/>
              </a:solidFill>
              <a:effectLst>
                <a:glow rad="101600">
                  <a:srgbClr val="FFFFFF">
                    <a:lumMod val="95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20000" b="1" i="0" u="none" strike="noStrike" kern="0" cap="none" spc="-30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Ħ</a:t>
            </a:r>
            <a:r>
              <a:rPr kumimoji="0" lang="en-US" sz="15000" b="1" i="0" u="none" strike="noStrike" kern="0" cap="none" spc="-300" normalizeH="0" baseline="0" noProof="0" dirty="0" err="1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abbat</a:t>
            </a:r>
            <a:r>
              <a:rPr kumimoji="0" lang="en-US" sz="15000" b="1" i="0" u="none" strike="noStrike" kern="0" cap="none" spc="-30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r>
              <a:rPr kumimoji="0" lang="en-US" sz="15000" b="1" i="0" u="none" strike="noStrike" kern="0" cap="none" spc="-300" normalizeH="0" baseline="0" noProof="0" dirty="0" err="1">
                <a:ln>
                  <a:noFill/>
                </a:ln>
                <a:solidFill>
                  <a:srgbClr val="0000FF"/>
                </a:solidFill>
                <a:effectLst>
                  <a:glow rad="101600">
                    <a:srgbClr val="FFFFFF">
                      <a:lumMod val="95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jiftħulek</a:t>
            </a:r>
            <a:endParaRPr kumimoji="0" lang="en-GB" sz="15000" b="0" i="0" u="none" strike="noStrike" kern="0" cap="none" spc="-300" normalizeH="0" baseline="0" noProof="0" dirty="0">
              <a:ln>
                <a:noFill/>
              </a:ln>
              <a:solidFill>
                <a:srgbClr val="0000FF"/>
              </a:solidFill>
              <a:effectLst>
                <a:glow rad="101600">
                  <a:srgbClr val="FFFFFF">
                    <a:lumMod val="95000"/>
                  </a:srgbClr>
                </a:glow>
              </a:effectLst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8793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2464373" y="2890757"/>
            <a:ext cx="18282345" cy="6582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1677" tIns="105810" rIns="211677" bIns="105810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Qari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mill-</a:t>
            </a:r>
            <a:endParaRPr lang="mt-MT" sz="1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US" sz="155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Ktieb</a:t>
            </a:r>
            <a:r>
              <a:rPr lang="en-US" sz="155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155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tal</a:t>
            </a:r>
            <a:r>
              <a:rPr lang="en-GB" sz="155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mt-MT" sz="155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Ġ</a:t>
            </a:r>
            <a:r>
              <a:rPr lang="en-GB" sz="155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enesi</a:t>
            </a:r>
            <a:endParaRPr lang="mt-MT" sz="155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mt-MT" sz="10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Ġen 18, 20-32</a:t>
            </a:r>
          </a:p>
        </p:txBody>
      </p:sp>
    </p:spTree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2950</TotalTime>
  <Words>1270</Words>
  <Application>Microsoft Office PowerPoint</Application>
  <PresentationFormat>Custom</PresentationFormat>
  <Paragraphs>185</Paragraphs>
  <Slides>78</Slides>
  <Notes>68</Notes>
  <HiddenSlides>0</HiddenSlides>
  <MMClips>2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78</vt:i4>
      </vt:variant>
    </vt:vector>
  </HeadingPairs>
  <TitlesOfParts>
    <vt:vector size="89" baseType="lpstr">
      <vt:lpstr>Arial</vt:lpstr>
      <vt:lpstr>Calibri</vt:lpstr>
      <vt:lpstr>Consolas</vt:lpstr>
      <vt:lpstr>Corbel</vt:lpstr>
      <vt:lpstr>Times New Roman</vt:lpstr>
      <vt:lpstr>Wingdings</vt:lpstr>
      <vt:lpstr>Wingdings 2</vt:lpstr>
      <vt:lpstr>Wingdings 3</vt:lpstr>
      <vt:lpstr>Office Theme</vt:lpstr>
      <vt:lpstr>13_Default Design</vt:lpstr>
      <vt:lpstr>3_Metro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Salm Responsorjali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It-Twelid ta’  San Ġwann Battista</dc:title>
  <dc:creator>Alfred</dc:creator>
  <cp:lastModifiedBy>Ibragg Licence 01</cp:lastModifiedBy>
  <cp:revision>293</cp:revision>
  <dcterms:modified xsi:type="dcterms:W3CDTF">2025-07-21T16:29:27Z</dcterms:modified>
</cp:coreProperties>
</file>