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5" r:id="rId2"/>
    <p:sldMasterId id="2147483687" r:id="rId3"/>
  </p:sldMasterIdLst>
  <p:notesMasterIdLst>
    <p:notesMasterId r:id="rId64"/>
  </p:notesMasterIdLst>
  <p:sldIdLst>
    <p:sldId id="675" r:id="rId4"/>
    <p:sldId id="966" r:id="rId5"/>
    <p:sldId id="967" r:id="rId6"/>
    <p:sldId id="968" r:id="rId7"/>
    <p:sldId id="969" r:id="rId8"/>
    <p:sldId id="970" r:id="rId9"/>
    <p:sldId id="1071" r:id="rId10"/>
    <p:sldId id="1101" r:id="rId11"/>
    <p:sldId id="274" r:id="rId12"/>
    <p:sldId id="275" r:id="rId13"/>
    <p:sldId id="676" r:id="rId14"/>
    <p:sldId id="1073" r:id="rId15"/>
    <p:sldId id="677" r:id="rId16"/>
    <p:sldId id="1074" r:id="rId17"/>
    <p:sldId id="283" r:id="rId18"/>
    <p:sldId id="284" r:id="rId19"/>
    <p:sldId id="285" r:id="rId20"/>
    <p:sldId id="1075" r:id="rId21"/>
    <p:sldId id="422" r:id="rId22"/>
    <p:sldId id="289" r:id="rId23"/>
    <p:sldId id="678" r:id="rId24"/>
    <p:sldId id="600" r:id="rId25"/>
    <p:sldId id="292" r:id="rId26"/>
    <p:sldId id="1076" r:id="rId27"/>
    <p:sldId id="601" r:id="rId28"/>
    <p:sldId id="294" r:id="rId29"/>
    <p:sldId id="513" r:id="rId30"/>
    <p:sldId id="679" r:id="rId31"/>
    <p:sldId id="680" r:id="rId32"/>
    <p:sldId id="1077" r:id="rId33"/>
    <p:sldId id="1103" r:id="rId34"/>
    <p:sldId id="681" r:id="rId35"/>
    <p:sldId id="682" r:id="rId36"/>
    <p:sldId id="1078" r:id="rId37"/>
    <p:sldId id="683" r:id="rId38"/>
    <p:sldId id="303" r:id="rId39"/>
    <p:sldId id="1082" r:id="rId40"/>
    <p:sldId id="484" r:id="rId41"/>
    <p:sldId id="607" r:id="rId42"/>
    <p:sldId id="305" r:id="rId43"/>
    <p:sldId id="306" r:id="rId44"/>
    <p:sldId id="690" r:id="rId45"/>
    <p:sldId id="691" r:id="rId46"/>
    <p:sldId id="1084" r:id="rId47"/>
    <p:sldId id="692" r:id="rId48"/>
    <p:sldId id="693" r:id="rId49"/>
    <p:sldId id="1085" r:id="rId50"/>
    <p:sldId id="317" r:id="rId51"/>
    <p:sldId id="1102" r:id="rId52"/>
    <p:sldId id="1090" r:id="rId53"/>
    <p:sldId id="1091" r:id="rId54"/>
    <p:sldId id="1092" r:id="rId55"/>
    <p:sldId id="1093" r:id="rId56"/>
    <p:sldId id="1094" r:id="rId57"/>
    <p:sldId id="1095" r:id="rId58"/>
    <p:sldId id="1096" r:id="rId59"/>
    <p:sldId id="1097" r:id="rId60"/>
    <p:sldId id="1098" r:id="rId61"/>
    <p:sldId id="1099" r:id="rId62"/>
    <p:sldId id="1100" r:id="rId63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675"/>
            <p14:sldId id="966"/>
            <p14:sldId id="967"/>
            <p14:sldId id="968"/>
            <p14:sldId id="969"/>
            <p14:sldId id="970"/>
            <p14:sldId id="1071"/>
            <p14:sldId id="1101"/>
            <p14:sldId id="274"/>
            <p14:sldId id="275"/>
            <p14:sldId id="676"/>
            <p14:sldId id="1073"/>
            <p14:sldId id="677"/>
            <p14:sldId id="1074"/>
            <p14:sldId id="283"/>
            <p14:sldId id="284"/>
            <p14:sldId id="285"/>
            <p14:sldId id="1075"/>
            <p14:sldId id="422"/>
            <p14:sldId id="289"/>
            <p14:sldId id="678"/>
            <p14:sldId id="600"/>
            <p14:sldId id="292"/>
            <p14:sldId id="1076"/>
            <p14:sldId id="601"/>
            <p14:sldId id="294"/>
            <p14:sldId id="513"/>
            <p14:sldId id="679"/>
            <p14:sldId id="680"/>
            <p14:sldId id="1077"/>
            <p14:sldId id="1103"/>
            <p14:sldId id="681"/>
            <p14:sldId id="682"/>
            <p14:sldId id="1078"/>
            <p14:sldId id="683"/>
            <p14:sldId id="303"/>
            <p14:sldId id="1082"/>
            <p14:sldId id="484"/>
            <p14:sldId id="607"/>
            <p14:sldId id="305"/>
          </p14:sldIdLst>
        </p14:section>
        <p14:section name="Untitled Section" id="{A7372133-3D96-438C-94DB-A38819A54C2C}">
          <p14:sldIdLst>
            <p14:sldId id="306"/>
            <p14:sldId id="690"/>
            <p14:sldId id="691"/>
            <p14:sldId id="1084"/>
            <p14:sldId id="692"/>
            <p14:sldId id="693"/>
            <p14:sldId id="1085"/>
            <p14:sldId id="317"/>
            <p14:sldId id="1102"/>
            <p14:sldId id="1090"/>
            <p14:sldId id="1091"/>
            <p14:sldId id="1092"/>
            <p14:sldId id="1093"/>
            <p14:sldId id="1094"/>
            <p14:sldId id="1095"/>
            <p14:sldId id="1096"/>
            <p14:sldId id="1097"/>
            <p14:sldId id="1098"/>
            <p14:sldId id="1099"/>
            <p14:sldId id="11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11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6697" userDrawn="1">
          <p15:clr>
            <a:srgbClr val="A4A3A4"/>
          </p15:clr>
        </p15:guide>
        <p15:guide id="5" pos="3120" userDrawn="1">
          <p15:clr>
            <a:srgbClr val="A4A3A4"/>
          </p15:clr>
        </p15:guide>
        <p15:guide id="6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006600"/>
    <a:srgbClr val="0000FF"/>
    <a:srgbClr val="09091D"/>
    <a:srgbClr val="3A1D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2" autoAdjust="0"/>
    <p:restoredTop sz="94713" autoAdjust="0"/>
  </p:normalViewPr>
  <p:slideViewPr>
    <p:cSldViewPr snapToGrid="0">
      <p:cViewPr varScale="1">
        <p:scale>
          <a:sx n="45" d="100"/>
          <a:sy n="45" d="100"/>
        </p:scale>
        <p:origin x="96" y="354"/>
      </p:cViewPr>
      <p:guideLst>
        <p:guide orient="horz" pos="2160"/>
        <p:guide pos="2811"/>
        <p:guide orient="horz" pos="3969"/>
        <p:guide pos="6697"/>
        <p:guide pos="3120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455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1438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819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38422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A49175C2-2FAA-76EC-1266-3F3F53179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41576017-0259-026A-9266-FA41A5350B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88073B43-0DA4-DB2B-6738-A32B3D7AF3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8838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23984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60806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0604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47950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538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4" y="3915513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5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6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1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9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83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3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9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53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7/22/2025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2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626" indent="0" algn="ctr">
              <a:buNone/>
              <a:defRPr/>
            </a:lvl2pPr>
            <a:lvl3pPr marL="1913256" indent="0" algn="ctr">
              <a:buNone/>
              <a:defRPr/>
            </a:lvl3pPr>
            <a:lvl4pPr marL="2869882" indent="0" algn="ctr">
              <a:buNone/>
              <a:defRPr/>
            </a:lvl4pPr>
            <a:lvl5pPr marL="3826513" indent="0" algn="ctr">
              <a:buNone/>
              <a:defRPr/>
            </a:lvl5pPr>
            <a:lvl6pPr marL="4783139" indent="0" algn="ctr">
              <a:buNone/>
              <a:defRPr/>
            </a:lvl6pPr>
            <a:lvl7pPr marL="5739770" indent="0" algn="ctr">
              <a:buNone/>
              <a:defRPr/>
            </a:lvl7pPr>
            <a:lvl8pPr marL="6696396" indent="0" algn="ctr">
              <a:buNone/>
              <a:defRPr/>
            </a:lvl8pPr>
            <a:lvl9pPr marL="765302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9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38"/>
            </a:lvl1pPr>
            <a:lvl2pPr marL="956626" indent="0">
              <a:buNone/>
              <a:defRPr sz="3724"/>
            </a:lvl2pPr>
            <a:lvl3pPr marL="1913256" indent="0">
              <a:buNone/>
              <a:defRPr sz="3310"/>
            </a:lvl3pPr>
            <a:lvl4pPr marL="2869882" indent="0">
              <a:buNone/>
              <a:defRPr sz="2896"/>
            </a:lvl4pPr>
            <a:lvl5pPr marL="3826513" indent="0">
              <a:buNone/>
              <a:defRPr sz="2896"/>
            </a:lvl5pPr>
            <a:lvl6pPr marL="4783139" indent="0">
              <a:buNone/>
              <a:defRPr sz="2896"/>
            </a:lvl6pPr>
            <a:lvl7pPr marL="5739770" indent="0">
              <a:buNone/>
              <a:defRPr sz="2896"/>
            </a:lvl7pPr>
            <a:lvl8pPr marL="6696396" indent="0">
              <a:buNone/>
              <a:defRPr sz="2896"/>
            </a:lvl8pPr>
            <a:lvl9pPr marL="7653024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2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8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08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4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6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7"/>
            </a:lvl2pPr>
            <a:lvl3pPr>
              <a:defRPr sz="5070"/>
            </a:lvl3pPr>
            <a:lvl4pPr>
              <a:defRPr sz="4138"/>
            </a:lvl4pPr>
            <a:lvl5pPr>
              <a:defRPr sz="4138"/>
            </a:lvl5pPr>
            <a:lvl6pPr>
              <a:defRPr sz="4138"/>
            </a:lvl6pPr>
            <a:lvl7pPr>
              <a:defRPr sz="4138"/>
            </a:lvl7pPr>
            <a:lvl8pPr>
              <a:defRPr sz="4138"/>
            </a:lvl8pPr>
            <a:lvl9pPr>
              <a:defRPr sz="4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626" indent="0">
              <a:buNone/>
              <a:defRPr sz="5897"/>
            </a:lvl2pPr>
            <a:lvl3pPr marL="1913256" indent="0">
              <a:buNone/>
              <a:defRPr sz="5070"/>
            </a:lvl3pPr>
            <a:lvl4pPr marL="2869882" indent="0">
              <a:buNone/>
              <a:defRPr sz="4138"/>
            </a:lvl4pPr>
            <a:lvl5pPr marL="3826513" indent="0">
              <a:buNone/>
              <a:defRPr sz="4138"/>
            </a:lvl5pPr>
            <a:lvl6pPr marL="4783139" indent="0">
              <a:buNone/>
              <a:defRPr sz="4138"/>
            </a:lvl6pPr>
            <a:lvl7pPr marL="5739770" indent="0">
              <a:buNone/>
              <a:defRPr sz="4138"/>
            </a:lvl7pPr>
            <a:lvl8pPr marL="6696396" indent="0">
              <a:buNone/>
              <a:defRPr sz="4138"/>
            </a:lvl8pPr>
            <a:lvl9pPr marL="7653024" indent="0">
              <a:buNone/>
              <a:defRPr sz="4138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157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2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224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19544" algn="l">
              <a:defRPr sz="85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300">
                <a:solidFill>
                  <a:schemeClr val="tx1"/>
                </a:solidFill>
              </a:defRPr>
            </a:lvl1pPr>
            <a:lvl2pPr marL="977170" indent="0" algn="ctr">
              <a:buNone/>
            </a:lvl2pPr>
            <a:lvl3pPr marL="1954338" indent="0" algn="ctr">
              <a:buNone/>
            </a:lvl3pPr>
            <a:lvl4pPr marL="2931508" indent="0" algn="ctr">
              <a:buNone/>
            </a:lvl4pPr>
            <a:lvl5pPr marL="3908677" indent="0" algn="ctr">
              <a:buNone/>
            </a:lvl5pPr>
            <a:lvl6pPr marL="4885847" indent="0" algn="ctr">
              <a:buNone/>
            </a:lvl6pPr>
            <a:lvl7pPr marL="5863015" indent="0" algn="ctr">
              <a:buNone/>
            </a:lvl7pPr>
            <a:lvl8pPr marL="6840185" indent="0" algn="ctr">
              <a:buNone/>
            </a:lvl8pPr>
            <a:lvl9pPr marL="781735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5"/>
            <a:ext cx="7560945" cy="3042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2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2"/>
            <a:ext cx="409495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7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2"/>
            <a:ext cx="1267486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2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2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2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9"/>
            <a:ext cx="14632643" cy="1796131"/>
          </a:xfrm>
        </p:spPr>
        <p:txBody>
          <a:bodyPr lIns="175891" bIns="0"/>
          <a:lstStyle>
            <a:lvl1pPr marL="1172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3" y="940918"/>
            <a:ext cx="20872577" cy="1428178"/>
          </a:xfrm>
        </p:spPr>
        <p:txBody>
          <a:bodyPr tIns="136804"/>
          <a:lstStyle>
            <a:lvl1pPr algn="l">
              <a:buNone/>
              <a:defRPr sz="8100" b="0" cap="none" spc="-32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2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5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85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6" y="3325417"/>
            <a:ext cx="10338955" cy="1175562"/>
          </a:xfrm>
        </p:spPr>
        <p:txBody>
          <a:bodyPr anchor="ctr"/>
          <a:lstStyle>
            <a:lvl1pPr marL="156347" indent="0" algn="l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56347" indent="0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6" y="4518483"/>
            <a:ext cx="10338955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3"/>
            <a:ext cx="10343014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85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48419" y="8097682"/>
            <a:ext cx="19889788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8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48419" y="5341086"/>
            <a:ext cx="19889788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77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3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684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3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1"/>
            <a:ext cx="21059775" cy="2135267"/>
          </a:xfrm>
        </p:spPr>
        <p:txBody>
          <a:bodyPr anchor="ctr"/>
          <a:lstStyle>
            <a:lvl1pPr algn="l">
              <a:buNone/>
              <a:defRPr sz="77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2" y="2636997"/>
            <a:ext cx="6434930" cy="8401050"/>
          </a:xfrm>
        </p:spPr>
        <p:txBody>
          <a:bodyPr/>
          <a:lstStyle>
            <a:lvl1pPr marL="117260" indent="0">
              <a:buNone/>
              <a:defRPr sz="3800"/>
            </a:lvl1pPr>
            <a:lvl2pPr>
              <a:buNone/>
              <a:defRPr sz="2500"/>
            </a:lvl2pPr>
            <a:lvl3pPr>
              <a:buNone/>
              <a:defRPr sz="2100"/>
            </a:lvl3pPr>
            <a:lvl4pPr>
              <a:buNone/>
              <a:defRPr sz="1900"/>
            </a:lvl4pPr>
            <a:lvl5pPr>
              <a:buNone/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5" y="2636997"/>
            <a:ext cx="14039850" cy="8401050"/>
          </a:xfrm>
        </p:spPr>
        <p:txBody>
          <a:bodyPr/>
          <a:lstStyle>
            <a:lvl1pPr>
              <a:defRPr sz="6900"/>
            </a:lvl1pPr>
            <a:lvl2pPr>
              <a:defRPr sz="6000"/>
            </a:lvl2pPr>
            <a:lvl3pPr>
              <a:defRPr sz="52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3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3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2" y="2473928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3"/>
            <a:ext cx="17549813" cy="1289463"/>
          </a:xfrm>
        </p:spPr>
        <p:txBody>
          <a:bodyPr anchor="b"/>
          <a:lstStyle>
            <a:lvl1pPr algn="l">
              <a:buNone/>
              <a:defRPr sz="45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69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58631" indent="0">
              <a:spcBef>
                <a:spcPts val="0"/>
              </a:spcBef>
              <a:buNone/>
              <a:defRPr sz="3000">
                <a:solidFill>
                  <a:srgbClr val="FFFFFF"/>
                </a:solidFill>
              </a:defRPr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4" y="102100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5" y="102100"/>
            <a:ext cx="1423484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5" y="102100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3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3"/>
            <a:ext cx="15014841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1894873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69988" y="2820771"/>
            <a:ext cx="1033895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69988" y="3996333"/>
            <a:ext cx="1033895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1886751" y="2820771"/>
            <a:ext cx="1034301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1886751" y="3996333"/>
            <a:ext cx="1034301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69990" y="501731"/>
            <a:ext cx="7698356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148653" y="501732"/>
            <a:ext cx="1308111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69990" y="2636997"/>
            <a:ext cx="7698356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86514" y="8821105"/>
            <a:ext cx="1403985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586514" y="1125976"/>
            <a:ext cx="1403985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86514" y="9862484"/>
            <a:ext cx="1403985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541648" y="-3431292"/>
            <a:ext cx="8316457" cy="2105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221203" y="3248264"/>
            <a:ext cx="10752177" cy="5264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496321" y="-1821681"/>
            <a:ext cx="10752177" cy="1540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charset="0"/>
              </a:rPr>
              <a:pPr defTabSz="945008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5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5pPr>
      <a:lvl6pPr marL="95662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6pPr>
      <a:lvl7pPr marL="191325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7pPr>
      <a:lvl8pPr marL="2869882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8pPr>
      <a:lvl9pPr marL="3826513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9pPr>
    </p:titleStyle>
    <p:bodyStyle>
      <a:lvl1pPr marL="716961" indent="-716961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682" indent="-597188" algn="l" rtl="0" eaLnBrk="0" fontAlgn="base" hangingPunct="0">
        <a:spcBef>
          <a:spcPct val="20000"/>
        </a:spcBef>
        <a:spcAft>
          <a:spcPct val="0"/>
        </a:spcAft>
        <a:buChar char="–"/>
        <a:defRPr sz="5897">
          <a:solidFill>
            <a:schemeClr val="tx1"/>
          </a:solidFill>
          <a:latin typeface="+mn-lt"/>
        </a:defRPr>
      </a:lvl2pPr>
      <a:lvl3pPr marL="2390404" indent="-477427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6888" indent="-477427" algn="l" rtl="0" eaLnBrk="0" fontAlgn="base" hangingPunct="0">
        <a:spcBef>
          <a:spcPct val="20000"/>
        </a:spcBef>
        <a:spcAft>
          <a:spcPct val="0"/>
        </a:spcAft>
        <a:buChar char="–"/>
        <a:defRPr sz="4138">
          <a:solidFill>
            <a:schemeClr val="tx1"/>
          </a:solidFill>
          <a:latin typeface="+mn-lt"/>
        </a:defRPr>
      </a:lvl4pPr>
      <a:lvl5pPr marL="4303382" indent="-477427" algn="l" rtl="0" eaLnBrk="0" fontAlgn="base" hangingPunct="0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5pPr>
      <a:lvl6pPr marL="5261452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6pPr>
      <a:lvl7pPr marL="6218083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7pPr>
      <a:lvl8pPr marL="7174708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8pPr>
      <a:lvl9pPr marL="8131339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1pPr>
      <a:lvl2pPr marL="95662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3pPr>
      <a:lvl4pPr marL="2869882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3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5pPr>
      <a:lvl6pPr marL="4783139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6pPr>
      <a:lvl7pPr marL="573977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7pPr>
      <a:lvl8pPr marL="669639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4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4" y="11790643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5" y="11790643"/>
            <a:ext cx="1423484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5" y="11790643"/>
            <a:ext cx="116998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500" kern="1200" spc="-21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5pPr>
      <a:lvl6pPr marL="977170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6pPr>
      <a:lvl7pPr marL="195433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7pPr>
      <a:lvl8pPr marL="293150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8pPr>
      <a:lvl9pPr marL="3908677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878775" indent="-732877" algn="l" rtl="0" eaLnBrk="0" fontAlgn="base" hangingPunct="0">
        <a:spcBef>
          <a:spcPts val="1497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581114" indent="-6107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127380" indent="-4885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2694001" indent="-48858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3165623" indent="-44787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654613" indent="-44949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4065024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5435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847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977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9543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9315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908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8858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5863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68401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7817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5C63B14E-96B7-F749-7C7E-5D30925C7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159F0C-9981-DA56-D218-08D601DC956B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r>
              <a:rPr lang="mt-MT" sz="15500" b="1" i="0" dirty="0">
                <a:solidFill>
                  <a:srgbClr val="0000CC"/>
                </a:solidFill>
                <a:effectLst>
                  <a:glow rad="228600">
                    <a:schemeClr val="bg1"/>
                  </a:glow>
                </a:effectLst>
                <a:latin typeface="Times New Roman" panose="02020603050405020304" pitchFamily="18" charset="0"/>
              </a:rPr>
              <a:t>Kunu lesti intom ukoll</a:t>
            </a:r>
            <a:endParaRPr lang="mt-MT" sz="15500" dirty="0">
              <a:solidFill>
                <a:srgbClr val="0000CC"/>
              </a:solidFill>
              <a:effectLst>
                <a:glow rad="228600">
                  <a:schemeClr val="bg1"/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80034"/>
            <a:ext cx="23399750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Dak il-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lejl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ħelsien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tħabbar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minn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qabel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missirijietna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biex, wara li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għarfu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sewwa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f’liema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wegħdiet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emmnu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aktar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iqawwu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qalbhom.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46841" y="180517"/>
            <a:ext cx="22481628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poplu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tiegħek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stenna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ħelsien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ġusti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qerda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għedewwa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tagħhom,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għax kif int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ikkastigajt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għedewwa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tagħna,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46841" y="180517"/>
            <a:ext cx="22481628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hekk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sebbaħt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meta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sejjaħtilna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għalik.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L-ulied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twajba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ġusti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offrew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sagrifiċċju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bil-moħbi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77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80035"/>
            <a:ext cx="23399750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lkoll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fehma waħda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qagħdu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għal-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Liġi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ta’ Alla: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qaddisin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tiegħek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jaqsmu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xorta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bejniethom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kemm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kemm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deni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;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333298"/>
            <a:ext cx="23044814" cy="7378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għalhekk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qabel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għannew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tifħir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missirijiethom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839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712779"/>
            <a:ext cx="22837960" cy="5104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03277" y="0"/>
            <a:ext cx="17011758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436764" y="4495991"/>
            <a:ext cx="22526221" cy="5341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Hieni l-poplu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l-Mulej għażel b’wirtu.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192122"/>
            <a:ext cx="22661427" cy="955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Għannu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ġusti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bil-ferħ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lill-Mulej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jixirqilhom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ifaħħruh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in-nies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sewwa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441979"/>
            <a:ext cx="22661427" cy="971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Hieni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ġens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hu Alla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poplu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għażel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b’wirtu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396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3682894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520738" y="1345538"/>
            <a:ext cx="22660922" cy="869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Ara,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għajnejn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dawk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jibżgħu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minnu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dawk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jittamaw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369414" y="2419696"/>
            <a:ext cx="22660922" cy="671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biex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jeħilsilhom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mill-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mewt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ħajjithom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jaħjihom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fi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żmien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il-ġuħ.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72411" y="4519507"/>
            <a:ext cx="21991321" cy="307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50987" y="1102448"/>
            <a:ext cx="22620410" cy="10114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Ruħna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tixxennaq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għajnuna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t-tarka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89670" y="2563790"/>
            <a:ext cx="22620410" cy="7473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tkun,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kif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fik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hi 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tama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850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3733694"/>
            <a:ext cx="21991321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208915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mill-Ittra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lil-Lhud</a:t>
            </a: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4200"/>
              <a:buFont typeface="Arial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Lhud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 11, 1-2.8-19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1366181"/>
            <a:ext cx="22576221" cy="9869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pedament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tal-ħwejjeġ li għandna nittamaw,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tal-ħwejjeġ li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narawx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94595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In-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nies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tal-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imgħoddi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it-I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għoġbu lil Alla sewwasew għax kellhom il-fidi. Kienet il-fidi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ġagħlet lil Abraham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jobdi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Alla,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29192"/>
            <a:ext cx="23399750" cy="9943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meta dan qallu biex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imur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f’art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 se jagħtih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b’wirt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u telaq,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kien jaf fejn kien sejjer.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99532"/>
            <a:ext cx="23399750" cy="980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Kienet il-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fidi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li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ġagħlitu</a:t>
            </a:r>
            <a:endParaRPr kumimoji="0" lang="en-US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jgħammar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fl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-art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imwiegħda,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barrani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f’art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barranija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808106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F9E4DBD2-B114-F386-126F-2F6A220DE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399069F1-8544-F211-CF02-DABC01F2F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81946"/>
            <a:ext cx="23399750" cy="9837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jgħix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taħt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it-tined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flimkien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ma’ Iżakk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Ġakobb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kienu werrieta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istess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wegħda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354469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346842" y="283781"/>
            <a:ext cx="22607752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hu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iħares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lejn il-belt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mibnija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-sod, li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imgħallem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bennej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huwa Alla.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3016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it-I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Kienet ukoll il-fidi li biha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Sarah, mara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mdaħħla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spc="-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fiż-żmien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setgħet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titqal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għax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għarfet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ta’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kelmtu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kien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dak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għamlilha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wegħda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456427"/>
            <a:ext cx="23399750" cy="76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 għalhekk li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bniedem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wieħed, li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tgħid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mejjet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680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06757"/>
            <a:ext cx="23399750" cy="9988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twieldu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nies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bil-kotra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daqs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kwiekeb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tas-sema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daqs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ir-ramel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xatt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baħar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ħadd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jgħoddu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780678" y="3586655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  <a:cs typeface="Arial" pitchFamily="34" charset="0"/>
              <a:sym typeface="Arial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55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Hallelujah, Hallelujah</a:t>
            </a:r>
            <a:endParaRPr kumimoji="0" lang="mt-MT" sz="155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441434" y="1455533"/>
            <a:ext cx="22450098" cy="6744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Ishru u kunu lesti,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għax qatt ma tistgħu tobsru s-siegħa li fiha jiġi Bin </a:t>
            </a:r>
            <a:endParaRPr lang="mt-MT" sz="15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il-bniedem.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algn="ctr" eaLnBrk="1" hangingPunct="1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315310" y="2"/>
            <a:ext cx="22733876" cy="93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skont 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12, 32-48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94070" y="3724062"/>
            <a:ext cx="23005680" cy="5153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dixxipli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2"/>
            <a:ext cx="23399749" cy="12011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“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Żommu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ġenbejkom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imħażżma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imsiebaħ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tagħkom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mixgħula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;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bħal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jistennew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lil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sidhom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lura mill-festa 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262613"/>
            <a:ext cx="23005680" cy="1204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biex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malli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jħabbat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jiftħulu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minnufih.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Henjin dawk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sidhom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isibhom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jishru!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1402894"/>
            <a:ext cx="23005680" cy="9795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Tassew ngħidilkom, li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jitħażżem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iqegħedhom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madwar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mejda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jgħaddi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quddiemhom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iservihom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36285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536027" y="189186"/>
            <a:ext cx="22418565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kieku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kellu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sahra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jew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tielet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jsibhom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xorta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waħda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dmirhom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henjin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huma!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283779" y="262613"/>
            <a:ext cx="22796938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afu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dan,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kieku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kellu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xħin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ħalliel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kienx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jħalli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min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jinfidlu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ħajt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daru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  <a:endParaRPr lang="en-US" sz="15500" dirty="0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01406" y="1573014"/>
            <a:ext cx="22796938" cy="945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Mela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lesti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intom ukoll, 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qatt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tistgħu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tobsru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siegħa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2191387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0C9A-7C70-EE3C-6EDB-EF9AE017A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4A910A67-49F7-855B-E136-AA77611F5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279A10-4B28-749D-2DF6-ABE8D2121E9E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5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glow rad="228600">
                    <a:srgbClr val="FFFFFF"/>
                  </a:glow>
                </a:effectLst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Kunu lesti intom ukoll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glow rad="228600">
                  <a:srgbClr val="FFFFFF"/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099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90663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2DBFB-A1D5-A00A-7C8A-32F2A6DD4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177A7798-E2F2-97F9-77A4-6169B37A6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E9DD8F-387B-E78E-B8D0-C91B404AB8DD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5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glow rad="228600">
                    <a:srgbClr val="FFFFFF"/>
                  </a:glow>
                </a:effectLst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Kunu lesti intom ukoll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glow rad="228600">
                  <a:srgbClr val="FFFFFF"/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473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0" y="2648144"/>
            <a:ext cx="23399750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mt-MT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tal-</a:t>
            </a:r>
            <a:r>
              <a:rPr lang="mt-MT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Għerf</a:t>
            </a: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Għerf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18, 6-9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937</Words>
  <Application>Microsoft Office PowerPoint</Application>
  <PresentationFormat>Custom</PresentationFormat>
  <Paragraphs>141</Paragraphs>
  <Slides>60</Slides>
  <Notes>50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13_Default Design</vt:lpstr>
      <vt:lpstr>3_Metro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 Caruana</dc:creator>
  <cp:lastModifiedBy>Alfred Caruan a</cp:lastModifiedBy>
  <cp:revision>319</cp:revision>
  <dcterms:modified xsi:type="dcterms:W3CDTF">2025-07-22T06:38:21Z</dcterms:modified>
</cp:coreProperties>
</file>