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75" r:id="rId2"/>
    <p:sldMasterId id="2147483687" r:id="rId3"/>
  </p:sldMasterIdLst>
  <p:notesMasterIdLst>
    <p:notesMasterId r:id="rId85"/>
  </p:notesMasterIdLst>
  <p:sldIdLst>
    <p:sldId id="675" r:id="rId4"/>
    <p:sldId id="966" r:id="rId5"/>
    <p:sldId id="967" r:id="rId6"/>
    <p:sldId id="968" r:id="rId7"/>
    <p:sldId id="969" r:id="rId8"/>
    <p:sldId id="970" r:id="rId9"/>
    <p:sldId id="1071" r:id="rId10"/>
    <p:sldId id="1101" r:id="rId11"/>
    <p:sldId id="274" r:id="rId12"/>
    <p:sldId id="275" r:id="rId13"/>
    <p:sldId id="676" r:id="rId14"/>
    <p:sldId id="1073" r:id="rId15"/>
    <p:sldId id="677" r:id="rId16"/>
    <p:sldId id="1074" r:id="rId17"/>
    <p:sldId id="283" r:id="rId18"/>
    <p:sldId id="284" r:id="rId19"/>
    <p:sldId id="285" r:id="rId20"/>
    <p:sldId id="1075" r:id="rId21"/>
    <p:sldId id="422" r:id="rId22"/>
    <p:sldId id="289" r:id="rId23"/>
    <p:sldId id="678" r:id="rId24"/>
    <p:sldId id="600" r:id="rId25"/>
    <p:sldId id="292" r:id="rId26"/>
    <p:sldId id="1076" r:id="rId27"/>
    <p:sldId id="601" r:id="rId28"/>
    <p:sldId id="294" r:id="rId29"/>
    <p:sldId id="513" r:id="rId30"/>
    <p:sldId id="679" r:id="rId31"/>
    <p:sldId id="680" r:id="rId32"/>
    <p:sldId id="1077" r:id="rId33"/>
    <p:sldId id="1103" r:id="rId34"/>
    <p:sldId id="681" r:id="rId35"/>
    <p:sldId id="682" r:id="rId36"/>
    <p:sldId id="1078" r:id="rId37"/>
    <p:sldId id="683" r:id="rId38"/>
    <p:sldId id="1079" r:id="rId39"/>
    <p:sldId id="684" r:id="rId40"/>
    <p:sldId id="1104" r:id="rId41"/>
    <p:sldId id="686" r:id="rId42"/>
    <p:sldId id="1080" r:id="rId43"/>
    <p:sldId id="1105" r:id="rId44"/>
    <p:sldId id="687" r:id="rId45"/>
    <p:sldId id="688" r:id="rId46"/>
    <p:sldId id="1081" r:id="rId47"/>
    <p:sldId id="303" r:id="rId48"/>
    <p:sldId id="1082" r:id="rId49"/>
    <p:sldId id="484" r:id="rId50"/>
    <p:sldId id="607" r:id="rId51"/>
    <p:sldId id="305" r:id="rId52"/>
    <p:sldId id="306" r:id="rId53"/>
    <p:sldId id="1106" r:id="rId54"/>
    <p:sldId id="689" r:id="rId55"/>
    <p:sldId id="1083" r:id="rId56"/>
    <p:sldId id="690" r:id="rId57"/>
    <p:sldId id="691" r:id="rId58"/>
    <p:sldId id="1084" r:id="rId59"/>
    <p:sldId id="692" r:id="rId60"/>
    <p:sldId id="693" r:id="rId61"/>
    <p:sldId id="1085" r:id="rId62"/>
    <p:sldId id="694" r:id="rId63"/>
    <p:sldId id="695" r:id="rId64"/>
    <p:sldId id="1086" r:id="rId65"/>
    <p:sldId id="696" r:id="rId66"/>
    <p:sldId id="1087" r:id="rId67"/>
    <p:sldId id="697" r:id="rId68"/>
    <p:sldId id="698" r:id="rId69"/>
    <p:sldId id="1088" r:id="rId70"/>
    <p:sldId id="699" r:id="rId71"/>
    <p:sldId id="317" r:id="rId72"/>
    <p:sldId id="1102" r:id="rId73"/>
    <p:sldId id="1090" r:id="rId74"/>
    <p:sldId id="1091" r:id="rId75"/>
    <p:sldId id="1092" r:id="rId76"/>
    <p:sldId id="1093" r:id="rId77"/>
    <p:sldId id="1094" r:id="rId78"/>
    <p:sldId id="1095" r:id="rId79"/>
    <p:sldId id="1096" r:id="rId80"/>
    <p:sldId id="1097" r:id="rId81"/>
    <p:sldId id="1098" r:id="rId82"/>
    <p:sldId id="1099" r:id="rId83"/>
    <p:sldId id="1100" r:id="rId84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675"/>
            <p14:sldId id="966"/>
            <p14:sldId id="967"/>
            <p14:sldId id="968"/>
            <p14:sldId id="969"/>
            <p14:sldId id="970"/>
            <p14:sldId id="1071"/>
            <p14:sldId id="1101"/>
            <p14:sldId id="274"/>
            <p14:sldId id="275"/>
            <p14:sldId id="676"/>
            <p14:sldId id="1073"/>
            <p14:sldId id="677"/>
            <p14:sldId id="1074"/>
            <p14:sldId id="283"/>
            <p14:sldId id="284"/>
            <p14:sldId id="285"/>
            <p14:sldId id="1075"/>
            <p14:sldId id="422"/>
            <p14:sldId id="289"/>
            <p14:sldId id="678"/>
            <p14:sldId id="600"/>
            <p14:sldId id="292"/>
            <p14:sldId id="1076"/>
            <p14:sldId id="601"/>
            <p14:sldId id="294"/>
            <p14:sldId id="513"/>
            <p14:sldId id="679"/>
            <p14:sldId id="680"/>
            <p14:sldId id="1077"/>
            <p14:sldId id="1103"/>
            <p14:sldId id="681"/>
            <p14:sldId id="682"/>
            <p14:sldId id="1078"/>
            <p14:sldId id="683"/>
            <p14:sldId id="1079"/>
            <p14:sldId id="684"/>
            <p14:sldId id="1104"/>
            <p14:sldId id="686"/>
            <p14:sldId id="1080"/>
            <p14:sldId id="1105"/>
            <p14:sldId id="687"/>
            <p14:sldId id="688"/>
            <p14:sldId id="1081"/>
            <p14:sldId id="303"/>
            <p14:sldId id="1082"/>
            <p14:sldId id="484"/>
            <p14:sldId id="607"/>
            <p14:sldId id="305"/>
          </p14:sldIdLst>
        </p14:section>
        <p14:section name="Untitled Section" id="{A7372133-3D96-438C-94DB-A38819A54C2C}">
          <p14:sldIdLst>
            <p14:sldId id="306"/>
            <p14:sldId id="1106"/>
            <p14:sldId id="689"/>
            <p14:sldId id="1083"/>
            <p14:sldId id="690"/>
            <p14:sldId id="691"/>
            <p14:sldId id="1084"/>
            <p14:sldId id="692"/>
            <p14:sldId id="693"/>
            <p14:sldId id="1085"/>
            <p14:sldId id="694"/>
            <p14:sldId id="695"/>
            <p14:sldId id="1086"/>
            <p14:sldId id="696"/>
            <p14:sldId id="1087"/>
            <p14:sldId id="697"/>
            <p14:sldId id="698"/>
            <p14:sldId id="1088"/>
            <p14:sldId id="699"/>
            <p14:sldId id="317"/>
            <p14:sldId id="1102"/>
            <p14:sldId id="1090"/>
            <p14:sldId id="1091"/>
            <p14:sldId id="1092"/>
            <p14:sldId id="1093"/>
            <p14:sldId id="1094"/>
            <p14:sldId id="1095"/>
            <p14:sldId id="1096"/>
            <p14:sldId id="1097"/>
            <p14:sldId id="1098"/>
            <p14:sldId id="1099"/>
            <p14:sldId id="11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11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6697" userDrawn="1">
          <p15:clr>
            <a:srgbClr val="A4A3A4"/>
          </p15:clr>
        </p15:guide>
        <p15:guide id="5" pos="3120" userDrawn="1">
          <p15:clr>
            <a:srgbClr val="A4A3A4"/>
          </p15:clr>
        </p15:guide>
        <p15:guide id="6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CC"/>
    <a:srgbClr val="006600"/>
    <a:srgbClr val="0000FF"/>
    <a:srgbClr val="09091D"/>
    <a:srgbClr val="3A1D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2" autoAdjust="0"/>
    <p:restoredTop sz="94713" autoAdjust="0"/>
  </p:normalViewPr>
  <p:slideViewPr>
    <p:cSldViewPr snapToGrid="0">
      <p:cViewPr>
        <p:scale>
          <a:sx n="28" d="100"/>
          <a:sy n="28" d="100"/>
        </p:scale>
        <p:origin x="1398" y="1062"/>
      </p:cViewPr>
      <p:guideLst>
        <p:guide orient="horz" pos="2160"/>
        <p:guide pos="2811"/>
        <p:guide orient="horz" pos="3969"/>
        <p:guide pos="6697"/>
        <p:guide pos="3120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slide" Target="slides/slide81.xml"/><Relationship Id="rId89" Type="http://schemas.openxmlformats.org/officeDocument/2006/relationships/tableStyles" Target="tableStyles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viewProps" Target="viewProps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9455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1438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8191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38422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A49175C2-2FAA-76EC-1266-3F3F53179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41576017-0259-026A-9266-FA41A5350B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88073B43-0DA4-DB2B-6738-A32B3D7AF3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8838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23984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5561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C25A2A00-1847-0740-B4F5-8495A3E7D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881BA69A-E7EB-B2FF-DB20-406284FD46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BC262295-EEE5-B167-8DC7-3117AF08A4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71459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30866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0D423182-91BA-5D7C-308B-B884B72C6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D5995E88-EEA6-303B-621C-AAEC600D59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7FC32B97-44B3-1409-851F-5C6069CFDF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10418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6967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A534DA15-6436-83BE-65C1-BFBBA53B2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5A938276-1BB3-0A1A-28F4-CB474B4277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998FE694-AE4C-8FE8-5F0B-4D8CE15DB9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80222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77410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608067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47950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006041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863465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540781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435103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53835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4" y="3915513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5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6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1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9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83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3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96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53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7/22/2025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2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626" indent="0" algn="ctr">
              <a:buNone/>
              <a:defRPr/>
            </a:lvl2pPr>
            <a:lvl3pPr marL="1913256" indent="0" algn="ctr">
              <a:buNone/>
              <a:defRPr/>
            </a:lvl3pPr>
            <a:lvl4pPr marL="2869882" indent="0" algn="ctr">
              <a:buNone/>
              <a:defRPr/>
            </a:lvl4pPr>
            <a:lvl5pPr marL="3826513" indent="0" algn="ctr">
              <a:buNone/>
              <a:defRPr/>
            </a:lvl5pPr>
            <a:lvl6pPr marL="4783139" indent="0" algn="ctr">
              <a:buNone/>
              <a:defRPr/>
            </a:lvl6pPr>
            <a:lvl7pPr marL="5739770" indent="0" algn="ctr">
              <a:buNone/>
              <a:defRPr/>
            </a:lvl7pPr>
            <a:lvl8pPr marL="6696396" indent="0" algn="ctr">
              <a:buNone/>
              <a:defRPr/>
            </a:lvl8pPr>
            <a:lvl9pPr marL="765302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6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19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38"/>
            </a:lvl1pPr>
            <a:lvl2pPr marL="956626" indent="0">
              <a:buNone/>
              <a:defRPr sz="3724"/>
            </a:lvl2pPr>
            <a:lvl3pPr marL="1913256" indent="0">
              <a:buNone/>
              <a:defRPr sz="3310"/>
            </a:lvl3pPr>
            <a:lvl4pPr marL="2869882" indent="0">
              <a:buNone/>
              <a:defRPr sz="2896"/>
            </a:lvl4pPr>
            <a:lvl5pPr marL="3826513" indent="0">
              <a:buNone/>
              <a:defRPr sz="2896"/>
            </a:lvl5pPr>
            <a:lvl6pPr marL="4783139" indent="0">
              <a:buNone/>
              <a:defRPr sz="2896"/>
            </a:lvl6pPr>
            <a:lvl7pPr marL="5739770" indent="0">
              <a:buNone/>
              <a:defRPr sz="2896"/>
            </a:lvl7pPr>
            <a:lvl8pPr marL="6696396" indent="0">
              <a:buNone/>
              <a:defRPr sz="2896"/>
            </a:lvl8pPr>
            <a:lvl9pPr marL="7653024" indent="0">
              <a:buNone/>
              <a:defRPr sz="28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21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8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08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43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6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7"/>
            </a:lvl2pPr>
            <a:lvl3pPr>
              <a:defRPr sz="5070"/>
            </a:lvl3pPr>
            <a:lvl4pPr>
              <a:defRPr sz="4138"/>
            </a:lvl4pPr>
            <a:lvl5pPr>
              <a:defRPr sz="4138"/>
            </a:lvl5pPr>
            <a:lvl6pPr>
              <a:defRPr sz="4138"/>
            </a:lvl6pPr>
            <a:lvl7pPr>
              <a:defRPr sz="4138"/>
            </a:lvl7pPr>
            <a:lvl8pPr>
              <a:defRPr sz="4138"/>
            </a:lvl8pPr>
            <a:lvl9pPr>
              <a:defRPr sz="41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1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626" indent="0">
              <a:buNone/>
              <a:defRPr sz="5897"/>
            </a:lvl2pPr>
            <a:lvl3pPr marL="1913256" indent="0">
              <a:buNone/>
              <a:defRPr sz="5070"/>
            </a:lvl3pPr>
            <a:lvl4pPr marL="2869882" indent="0">
              <a:buNone/>
              <a:defRPr sz="4138"/>
            </a:lvl4pPr>
            <a:lvl5pPr marL="3826513" indent="0">
              <a:buNone/>
              <a:defRPr sz="4138"/>
            </a:lvl5pPr>
            <a:lvl6pPr marL="4783139" indent="0">
              <a:buNone/>
              <a:defRPr sz="4138"/>
            </a:lvl6pPr>
            <a:lvl7pPr marL="5739770" indent="0">
              <a:buNone/>
              <a:defRPr sz="4138"/>
            </a:lvl7pPr>
            <a:lvl8pPr marL="6696396" indent="0">
              <a:buNone/>
              <a:defRPr sz="4138"/>
            </a:lvl8pPr>
            <a:lvl9pPr marL="7653024" indent="0">
              <a:buNone/>
              <a:defRPr sz="4138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8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157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2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224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70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6" y="7980997"/>
            <a:ext cx="19889788" cy="3629254"/>
          </a:xfrm>
        </p:spPr>
        <p:txBody>
          <a:bodyPr/>
          <a:lstStyle>
            <a:lvl1pPr marR="19544" algn="l">
              <a:defRPr sz="85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6" y="5208651"/>
            <a:ext cx="19889788" cy="2772347"/>
          </a:xfrm>
        </p:spPr>
        <p:txBody>
          <a:bodyPr lIns="214978" anchor="b"/>
          <a:lstStyle>
            <a:lvl1pPr marL="0" indent="0" algn="l">
              <a:spcBef>
                <a:spcPts val="0"/>
              </a:spcBef>
              <a:buNone/>
              <a:defRPr sz="4300">
                <a:solidFill>
                  <a:schemeClr val="tx1"/>
                </a:solidFill>
              </a:defRPr>
            </a:lvl1pPr>
            <a:lvl2pPr marL="977170" indent="0" algn="ctr">
              <a:buNone/>
            </a:lvl2pPr>
            <a:lvl3pPr marL="1954338" indent="0" algn="ctr">
              <a:buNone/>
            </a:lvl3pPr>
            <a:lvl4pPr marL="2931508" indent="0" algn="ctr">
              <a:buNone/>
            </a:lvl4pPr>
            <a:lvl5pPr marL="3908677" indent="0" algn="ctr">
              <a:buNone/>
            </a:lvl5pPr>
            <a:lvl6pPr marL="4885847" indent="0" algn="ctr">
              <a:buNone/>
            </a:lvl6pPr>
            <a:lvl7pPr marL="5863015" indent="0" algn="ctr">
              <a:buNone/>
            </a:lvl7pPr>
            <a:lvl8pPr marL="6840185" indent="0" algn="ctr">
              <a:buNone/>
            </a:lvl8pPr>
            <a:lvl9pPr marL="7817354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3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5"/>
            <a:ext cx="7560945" cy="30427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8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40982"/>
            <a:ext cx="8189913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0"/>
            <a:ext cx="3509963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40982"/>
            <a:ext cx="409495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20317"/>
            <a:ext cx="8189913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20403"/>
            <a:ext cx="8189913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4" y="7840982"/>
            <a:ext cx="1267486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40982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30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30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40982"/>
            <a:ext cx="3509963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6" y="738012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3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409"/>
            <a:ext cx="6906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5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40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699"/>
            <a:ext cx="14632643" cy="1796131"/>
          </a:xfrm>
        </p:spPr>
        <p:txBody>
          <a:bodyPr lIns="175891" bIns="0"/>
          <a:lstStyle>
            <a:lvl1pPr marL="11726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3" y="940918"/>
            <a:ext cx="20872577" cy="1428178"/>
          </a:xfrm>
        </p:spPr>
        <p:txBody>
          <a:bodyPr tIns="136804"/>
          <a:lstStyle>
            <a:lvl1pPr algn="l">
              <a:buNone/>
              <a:defRPr sz="8100" b="0" cap="none" spc="-321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8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6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2"/>
            <a:ext cx="22692883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3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3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6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5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9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918"/>
            <a:ext cx="19889788" cy="1680210"/>
          </a:xfrm>
        </p:spPr>
        <p:txBody>
          <a:bodyPr/>
          <a:lstStyle>
            <a:lvl1pPr>
              <a:defRPr sz="85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6" y="3325417"/>
            <a:ext cx="10338955" cy="1175562"/>
          </a:xfrm>
        </p:spPr>
        <p:txBody>
          <a:bodyPr anchor="ctr"/>
          <a:lstStyle>
            <a:lvl1pPr marL="156347" indent="0" algn="l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50" y="3325417"/>
            <a:ext cx="10343014" cy="1175562"/>
          </a:xfrm>
        </p:spPr>
        <p:txBody>
          <a:bodyPr anchor="ctr"/>
          <a:lstStyle>
            <a:lvl1pPr marL="156347" indent="0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6" y="4518483"/>
            <a:ext cx="10338955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4518483"/>
            <a:ext cx="10343014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6" y="940918"/>
            <a:ext cx="19889788" cy="1680210"/>
          </a:xfrm>
        </p:spPr>
        <p:txBody>
          <a:bodyPr/>
          <a:lstStyle>
            <a:lvl1pPr>
              <a:defRPr sz="85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848419" y="8097682"/>
            <a:ext cx="19889788" cy="2502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8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848419" y="5341086"/>
            <a:ext cx="19889788" cy="2756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855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4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77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3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684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3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731"/>
            <a:ext cx="21059775" cy="2135267"/>
          </a:xfrm>
        </p:spPr>
        <p:txBody>
          <a:bodyPr anchor="ctr"/>
          <a:lstStyle>
            <a:lvl1pPr algn="l">
              <a:buNone/>
              <a:defRPr sz="77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2" y="2636997"/>
            <a:ext cx="6434930" cy="8401050"/>
          </a:xfrm>
        </p:spPr>
        <p:txBody>
          <a:bodyPr/>
          <a:lstStyle>
            <a:lvl1pPr marL="117260" indent="0">
              <a:buNone/>
              <a:defRPr sz="3800"/>
            </a:lvl1pPr>
            <a:lvl2pPr>
              <a:buNone/>
              <a:defRPr sz="2500"/>
            </a:lvl2pPr>
            <a:lvl3pPr>
              <a:buNone/>
              <a:defRPr sz="2100"/>
            </a:lvl3pPr>
            <a:lvl4pPr>
              <a:buNone/>
              <a:defRPr sz="1900"/>
            </a:lvl4pPr>
            <a:lvl5pPr>
              <a:buNone/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5" y="2636997"/>
            <a:ext cx="14039850" cy="8401050"/>
          </a:xfrm>
        </p:spPr>
        <p:txBody>
          <a:bodyPr/>
          <a:lstStyle>
            <a:lvl1pPr>
              <a:defRPr sz="6900"/>
            </a:lvl1pPr>
            <a:lvl2pPr>
              <a:defRPr sz="6000"/>
            </a:lvl2pPr>
            <a:lvl3pPr>
              <a:defRPr sz="52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3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5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5" y="2193893"/>
            <a:ext cx="24211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2" y="2473928"/>
            <a:ext cx="24211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1" y="2663534"/>
            <a:ext cx="24211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803"/>
            <a:ext cx="17549813" cy="1289463"/>
          </a:xfrm>
        </p:spPr>
        <p:txBody>
          <a:bodyPr anchor="b"/>
          <a:lstStyle>
            <a:lvl1pPr algn="l">
              <a:buNone/>
              <a:defRPr sz="45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69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389"/>
            <a:ext cx="17549813" cy="1260158"/>
          </a:xfrm>
        </p:spPr>
        <p:txBody>
          <a:bodyPr/>
          <a:lstStyle>
            <a:lvl1pPr marL="58631" indent="0">
              <a:spcBef>
                <a:spcPts val="0"/>
              </a:spcBef>
              <a:buNone/>
              <a:defRPr sz="3000">
                <a:solidFill>
                  <a:srgbClr val="FFFFFF"/>
                </a:solidFill>
              </a:defRPr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4" y="102100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5" y="102100"/>
            <a:ext cx="14234849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5" y="102100"/>
            <a:ext cx="116998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0" y="504653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653"/>
            <a:ext cx="15014841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11894873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69988" y="2820771"/>
            <a:ext cx="1033895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69988" y="3996333"/>
            <a:ext cx="1033895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11886751" y="2820771"/>
            <a:ext cx="1034301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11886751" y="3996333"/>
            <a:ext cx="1034301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169990" y="501731"/>
            <a:ext cx="7698356" cy="213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9148653" y="501732"/>
            <a:ext cx="13081110" cy="10755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1169990" y="2636997"/>
            <a:ext cx="7698356" cy="861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86514" y="8821105"/>
            <a:ext cx="14039850" cy="1041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pic" idx="2"/>
          </p:nvPr>
        </p:nvSpPr>
        <p:spPr>
          <a:xfrm>
            <a:off x="4586514" y="1125976"/>
            <a:ext cx="14039850" cy="756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86514" y="9862484"/>
            <a:ext cx="14039850" cy="1478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7541648" y="-3431292"/>
            <a:ext cx="8316457" cy="2105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14221203" y="3248264"/>
            <a:ext cx="10752177" cy="5264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496321" y="-1821681"/>
            <a:ext cx="10752177" cy="15404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70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charset="0"/>
              </a:rPr>
              <a:pPr defTabSz="945008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5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5pPr>
      <a:lvl6pPr marL="95662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6pPr>
      <a:lvl7pPr marL="191325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7pPr>
      <a:lvl8pPr marL="2869882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8pPr>
      <a:lvl9pPr marL="3826513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9pPr>
    </p:titleStyle>
    <p:bodyStyle>
      <a:lvl1pPr marL="716961" indent="-716961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682" indent="-597188" algn="l" rtl="0" eaLnBrk="0" fontAlgn="base" hangingPunct="0">
        <a:spcBef>
          <a:spcPct val="20000"/>
        </a:spcBef>
        <a:spcAft>
          <a:spcPct val="0"/>
        </a:spcAft>
        <a:buChar char="–"/>
        <a:defRPr sz="5897">
          <a:solidFill>
            <a:schemeClr val="tx1"/>
          </a:solidFill>
          <a:latin typeface="+mn-lt"/>
        </a:defRPr>
      </a:lvl2pPr>
      <a:lvl3pPr marL="2390404" indent="-477427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6888" indent="-477427" algn="l" rtl="0" eaLnBrk="0" fontAlgn="base" hangingPunct="0">
        <a:spcBef>
          <a:spcPct val="20000"/>
        </a:spcBef>
        <a:spcAft>
          <a:spcPct val="0"/>
        </a:spcAft>
        <a:buChar char="–"/>
        <a:defRPr sz="4138">
          <a:solidFill>
            <a:schemeClr val="tx1"/>
          </a:solidFill>
          <a:latin typeface="+mn-lt"/>
        </a:defRPr>
      </a:lvl4pPr>
      <a:lvl5pPr marL="4303382" indent="-477427" algn="l" rtl="0" eaLnBrk="0" fontAlgn="base" hangingPunct="0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5pPr>
      <a:lvl6pPr marL="5261452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6pPr>
      <a:lvl7pPr marL="6218083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7pPr>
      <a:lvl8pPr marL="7174708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8pPr>
      <a:lvl9pPr marL="8131339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1pPr>
      <a:lvl2pPr marL="95662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3pPr>
      <a:lvl4pPr marL="2869882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3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5pPr>
      <a:lvl6pPr marL="4783139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6pPr>
      <a:lvl7pPr marL="573977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7pPr>
      <a:lvl8pPr marL="669639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4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6" y="942202"/>
            <a:ext cx="19889788" cy="1680210"/>
          </a:xfrm>
          <a:prstGeom prst="rect">
            <a:avLst/>
          </a:prstGeom>
        </p:spPr>
        <p:txBody>
          <a:bodyPr vert="horz" lIns="195434" tIns="97717" rIns="195434" bIns="97717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6" y="3278743"/>
            <a:ext cx="19889788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5434" tIns="97717" rIns="195434" bIns="97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4" y="11790643"/>
            <a:ext cx="5459942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7/22/2025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5" y="11790643"/>
            <a:ext cx="14234849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5" y="11790643"/>
            <a:ext cx="1169988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500" kern="1200" spc="-214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5pPr>
      <a:lvl6pPr marL="977170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6pPr>
      <a:lvl7pPr marL="195433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7pPr>
      <a:lvl8pPr marL="293150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8pPr>
      <a:lvl9pPr marL="3908677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878775" indent="-732877" algn="l" rtl="0" eaLnBrk="0" fontAlgn="base" hangingPunct="0">
        <a:spcBef>
          <a:spcPts val="1497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581114" indent="-6107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127380" indent="-4885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2694001" indent="-48858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3165623" indent="-44787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3654613" indent="-44949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4065024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5435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847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977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9543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9315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9086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48858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58630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68401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78173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ineteenth Sunday of Ordinary Time: Waiting for what?">
            <a:extLst>
              <a:ext uri="{FF2B5EF4-FFF2-40B4-BE49-F238E27FC236}">
                <a16:creationId xmlns:a16="http://schemas.microsoft.com/office/drawing/2014/main" id="{5C63B14E-96B7-F749-7C7E-5D30925C7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67008" cy="1286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159F0C-9981-DA56-D218-08D601DC956B}"/>
              </a:ext>
            </a:extLst>
          </p:cNvPr>
          <p:cNvSpPr txBox="1"/>
          <p:nvPr/>
        </p:nvSpPr>
        <p:spPr>
          <a:xfrm>
            <a:off x="2112580" y="8725488"/>
            <a:ext cx="22166316" cy="2477601"/>
          </a:xfrm>
          <a:prstGeom prst="rect">
            <a:avLst/>
          </a:prstGeom>
          <a:noFill/>
          <a:effectLst>
            <a:glow rad="279400">
              <a:schemeClr val="bg1"/>
            </a:glow>
          </a:effectLst>
        </p:spPr>
        <p:txBody>
          <a:bodyPr wrap="square">
            <a:spAutoFit/>
          </a:bodyPr>
          <a:lstStyle/>
          <a:p>
            <a:r>
              <a:rPr lang="mt-MT" sz="15500" b="1" i="0" dirty="0">
                <a:solidFill>
                  <a:srgbClr val="0000CC"/>
                </a:solidFill>
                <a:effectLst>
                  <a:glow rad="228600">
                    <a:schemeClr val="bg1"/>
                  </a:glow>
                </a:effectLst>
                <a:latin typeface="Times New Roman" panose="02020603050405020304" pitchFamily="18" charset="0"/>
              </a:rPr>
              <a:t>Kunu lesti intom ukoll</a:t>
            </a:r>
            <a:endParaRPr lang="mt-MT" sz="15500" dirty="0">
              <a:solidFill>
                <a:srgbClr val="0000CC"/>
              </a:solidFill>
              <a:effectLst>
                <a:glow rad="228600">
                  <a:schemeClr val="bg1"/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280034"/>
            <a:ext cx="23399750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Dak il-</a:t>
            </a:r>
            <a:r>
              <a:rPr lang="en-US" sz="15500" spc="-3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lejl</a:t>
            </a: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spc="-3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ħelsien</a:t>
            </a: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tħabbar</a:t>
            </a:r>
            <a:r>
              <a:rPr lang="en-US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minn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qabel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lil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missirijietna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</a:t>
            </a:r>
            <a:r>
              <a:rPr lang="mt-MT" sz="15500" spc="-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biex, wara li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għarfu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sewwa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f’liema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wegħdiet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emmnu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</a:t>
            </a:r>
            <a:r>
              <a:rPr lang="mt-MT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aktar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iqawwu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qalbhom.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46841" y="180517"/>
            <a:ext cx="22481628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poplu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tiegħek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stenna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ħelsien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ġusti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qerda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għedewwa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tagħhom,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għax kif int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ikkastigajt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għedewwa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tagħna,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346841" y="180517"/>
            <a:ext cx="22481628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hekk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sebbaħt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meta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sejjaħtilna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għalik.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L-ulied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twajba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ġusti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offrew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sagrifiċċju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bil-moħbi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8778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280035"/>
            <a:ext cx="23399750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lkoll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fehma waħda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qagħdu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għal-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Liġi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ta’ Alla: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qaddisin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tiegħek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jaqsmu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xorta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bejniethom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kemm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ġid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u kemm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deni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;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2333298"/>
            <a:ext cx="23044814" cy="7378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għalhekk minn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qabel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għannew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tifħir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missirijiethom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2839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712779"/>
            <a:ext cx="22837960" cy="5104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03277" y="0"/>
            <a:ext cx="17011758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436764" y="4495991"/>
            <a:ext cx="22526221" cy="5341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4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Hieni l-poplu li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l-Mulej għażel b’wirtu.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192122"/>
            <a:ext cx="22661427" cy="9559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Għannu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ġusti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bil-ferħ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lill-Mulej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jixirqilhom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ifaħħruh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in-nies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sewwa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441979"/>
            <a:ext cx="22661427" cy="971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Hieni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ġens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hu Alla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tiegħu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poplu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hu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għażel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b’wirtu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396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3682894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l-poplu li l-Mulej għażel b’wirtu.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520738" y="1345538"/>
            <a:ext cx="22660922" cy="869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Ara,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għajnejn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dawk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jibżgħu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minnu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dawk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jittamaw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fit-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369414" y="2419696"/>
            <a:ext cx="22660922" cy="671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biex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jeħilsilhom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mill-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mewt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ħajjithom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jaħjihom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fi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żmien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il-ġuħ.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72411" y="4519507"/>
            <a:ext cx="21991321" cy="307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l-poplu li l-Mulej għażel b’wirtu.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50987" y="1102448"/>
            <a:ext cx="22620410" cy="10114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Ruħna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tixxennaq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għall-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hu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għajnuna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t-tarka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tagħna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89670" y="2563790"/>
            <a:ext cx="22620410" cy="7473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tkun,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it-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tjieba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kif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fik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hi 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tama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tagħna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3850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3733694"/>
            <a:ext cx="21991321" cy="2567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l-poplu li l-Mulej għażel b’wirtu.</a:t>
            </a: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208915" y="3359059"/>
            <a:ext cx="22981920" cy="504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mill-Ittra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lil-Lhud</a:t>
            </a:r>
          </a:p>
          <a:p>
            <a:pPr marL="0" indent="0" algn="ctr">
              <a:spcBef>
                <a:spcPts val="0"/>
              </a:spcBef>
              <a:buClr>
                <a:srgbClr val="000000"/>
              </a:buClr>
              <a:buSzPts val="4200"/>
              <a:buFont typeface="Arial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Lhud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 11, 1-2.8-19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11764" y="1366181"/>
            <a:ext cx="22576221" cy="9869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pedament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tal-ħwejjeġ li għandna nittamaw,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tal-ħwejjeġ li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narawx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94595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In-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nies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tal-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imgħoddi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it-I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għoġbu lil Alla sewwasew għax kellhom il-fidi. Kienet il-fidi 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ġagħlet lil Abraham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jobdi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Alla,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329192"/>
            <a:ext cx="23399750" cy="9943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meta dan qallu biex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imur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f’art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 se jagħtih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b’wirt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u telaq,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kien jaf fejn kien sejjer.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399532"/>
            <a:ext cx="23399750" cy="980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Kienet il-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fidi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li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ġagħlitu</a:t>
            </a:r>
            <a:endParaRPr kumimoji="0" lang="en-US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jgħammar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fl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-art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imwiegħda,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barrani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f’art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barranija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8081069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F9E4DBD2-B114-F386-126F-2F6A220DE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399069F1-8544-F211-CF02-DABC01F2F4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81946"/>
            <a:ext cx="23399750" cy="9837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jgħix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taħt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it-tined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flimkien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ma’ Iżakk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Ġakobb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kienu werrieta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istess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wegħda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354469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346842" y="283781"/>
            <a:ext cx="22607752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hu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iħares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quddiem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lejn il-belt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mibnija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-sod, li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imgħallem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bennej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huwa Alla.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83016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it-I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Kienet ukoll il-fidi li biha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Sarah, mara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mdaħħla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spc="-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fiż-żmien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setgħet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titqal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għax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hija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għarfet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ta’ </a:t>
            </a:r>
            <a:r>
              <a:rPr lang="en-US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kelmtu</a:t>
            </a:r>
            <a:r>
              <a:rPr lang="en-US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kien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dak 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għamlilha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wegħda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456427"/>
            <a:ext cx="23399750" cy="76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 għalhekk li minn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bniedem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wieħed, li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tista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tgħid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mejjet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1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680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306757"/>
            <a:ext cx="23399750" cy="9988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twieldu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nies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bil-kotra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daqs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kwiekeb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tas-sema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daqs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ir-ramel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xatt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baħar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ħadd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jista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jgħoddu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83016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Kollha bil-fidi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mietu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dawn 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in-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nies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. Kienu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għadhom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ma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ħadux dak li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imwiegħed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iżda huma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rawh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bogħod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sellmulu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455056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3663096"/>
            <a:ext cx="23399750" cy="5275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waqt li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għarfu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li huma</a:t>
            </a:r>
            <a:r>
              <a:rPr kumimoji="0" lang="mt-MT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kienu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barranin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u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għorba fuq l-art.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4EC0303D-02C4-F4F3-EBB1-B369CDDFD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F73A00C5-CAF7-BC6A-2737-3D1F1C132E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94681"/>
            <a:ext cx="23399750" cy="981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Tabilħaqq, dawk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jitkellmu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b’dan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il-mod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ċar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huma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qegħdin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ifittxu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pajjiż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għalihom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203529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83015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Li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kieku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kellhom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ħsiebhom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pajjiż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minnu kienu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ħarġu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biżżejjed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biex jerġgħu lura fih.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769863"/>
            <a:ext cx="23399750" cy="7061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Imma issa huma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jixtiequ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pajjiż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aħjar,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jiġifieri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dak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tas-sema. </a:t>
            </a:r>
            <a:endParaRPr lang="en-US" sz="1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742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6904A936-C8AB-2505-B54E-22D009417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944C724F-ADC8-C23E-3BB4-70E00F1138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415848"/>
            <a:ext cx="23399750" cy="9769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Huwa għalhekk li Alla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jistmellx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jissejjaħ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 tagħhom, għax hu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ħejja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belt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għalihom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1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0305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136587" y="2"/>
            <a:ext cx="23126579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Kienet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ġagħlet lil Abraham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joffri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’l Iżakk meta Alla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ġarrbu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u kien se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joffri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ibnu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l-waħdieni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sewwasew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dak li kien ħa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43295" y="1473508"/>
            <a:ext cx="22513159" cy="9654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fi-FI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l-wegħdiet, hu li Alla kien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qallu: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“Minn Iżakk int 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ikollok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157657"/>
            <a:ext cx="23399750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Huwa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fehem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li Alla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kellu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-732949" algn="ctr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s-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setgħa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saħansitra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li 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jqajjem</a:t>
            </a:r>
            <a:r>
              <a:rPr kumimoji="0" lang="mt-MT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mill-</a:t>
            </a:r>
            <a:r>
              <a:rPr kumimoji="0" lang="en-US" sz="155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mewt</a:t>
            </a:r>
            <a:r>
              <a:rPr kumimoji="0" lang="en-US" sz="15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; 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fis-sens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tixbiha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tabilħaqq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lura 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mewt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7860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780678" y="3586655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/>
              <a:cs typeface="Arial" pitchFamily="34" charset="0"/>
              <a:sym typeface="Arial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55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Hallelujah, Hallelujah</a:t>
            </a:r>
            <a:endParaRPr kumimoji="0" lang="mt-MT" sz="155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441434" y="1455533"/>
            <a:ext cx="22450098" cy="6744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Ishru u kunu lesti,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għax qatt ma tistgħu tobsru s-siegħa li fiha jiġi Bin </a:t>
            </a:r>
            <a:endParaRPr lang="mt-MT" sz="15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il-bniedem.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algn="ctr" eaLnBrk="1" hangingPunct="1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315310" y="2"/>
            <a:ext cx="22733876" cy="938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skont 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12, 32-48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290663"/>
            <a:ext cx="22538504" cy="12020248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94070" y="3724062"/>
            <a:ext cx="23005680" cy="5153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dixxipli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D9963E10-94F8-1A2C-01D1-50B0DDDF0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E2A5FC60-54C3-5349-F2C0-C9B4149D65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7035" y="1367725"/>
            <a:ext cx="23005680" cy="986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“Le,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merħla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ċkejkna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tibżgħu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xejn, għax Missierkom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għoġbu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jagħtikom 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Saltna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! </a:t>
            </a:r>
            <a:endParaRPr lang="en-US" sz="1550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365115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30621" y="262613"/>
            <a:ext cx="22323972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Bigħu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ġidkom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agħtuh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karità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fittxu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għalikom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infuskom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boroż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jitmermrux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teżor li ma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nieqes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fis-sema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78372" y="262613"/>
            <a:ext cx="22576221" cy="11971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fejn la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ħalliel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jersaq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lanqas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kamla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tħassar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Għax fejn hemm it-teżor tagħkom,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hemm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tinsab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qalbkom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ukoll. </a:t>
            </a:r>
          </a:p>
        </p:txBody>
      </p:sp>
    </p:spTree>
    <p:extLst>
      <p:ext uri="{BB962C8B-B14F-4D97-AF65-F5344CB8AC3E}">
        <p14:creationId xmlns:p14="http://schemas.microsoft.com/office/powerpoint/2010/main" val="23681026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62612"/>
            <a:ext cx="23399749" cy="12011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Żommu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ġenbejkom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imħażżma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imsiebaħ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tagħkom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mixgħula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;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bħal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jistennew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lil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sidhom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lura mill-festa tat-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tieġ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262613"/>
            <a:ext cx="23005680" cy="1204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biex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malli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jħabbat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jiftħulu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minnufih.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Henjin dawk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qaddejja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sidhom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isibhom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jishru!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1402894"/>
            <a:ext cx="23005680" cy="9795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Tassew ngħidilkom, li hu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jitħażżem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iqegħedhom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madwar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mejda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jgħaddi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quddiemhom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iservihom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36285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536027" y="189186"/>
            <a:ext cx="22418565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kieku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kellu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sahra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jew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tat-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tielet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jsibhom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xorta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waħda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fuq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dmirhom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henjin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huma!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283779" y="262613"/>
            <a:ext cx="22796938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afu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dan,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kieku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dar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kellu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xħin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ġej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ħalliel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kienx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se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jħalli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min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jinfidlu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ħajt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daru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  <a:endParaRPr lang="en-US" sz="15500" dirty="0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283779" y="262613"/>
            <a:ext cx="22796938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Mela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lesti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intom ukoll, 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qatt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tistgħu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tobsru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siegħa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Bin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”.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Qallu Pietru: </a:t>
            </a:r>
          </a:p>
        </p:txBody>
      </p:sp>
    </p:spTree>
    <p:extLst>
      <p:ext uri="{BB962C8B-B14F-4D97-AF65-F5344CB8AC3E}">
        <p14:creationId xmlns:p14="http://schemas.microsoft.com/office/powerpoint/2010/main" val="321913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1523854"/>
            <a:ext cx="23005680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din 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parabbola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qiegħed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tgħidha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għalina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jew għal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kulħadd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?”.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Wieġbu l-Mulej: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62613"/>
            <a:ext cx="23399749" cy="12338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“Int min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tgħid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hu l-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qaddej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fidil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għaqli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? Min hu dak li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s-sid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iqiegħdu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fuq 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tad-dar biex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jagħtihom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sehemhom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f’ħin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ikel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?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506357" y="1350140"/>
            <a:ext cx="22387035" cy="990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Hieni 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qaddej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jsibu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jagħmel dan.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Ngħidilkom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sewwa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jafdalu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ġidu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f’idejh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61675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472966" y="262612"/>
            <a:ext cx="22544690" cy="12011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Imma nagħmlu mod li dak il-qaddej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jibda jgħid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f’qalbu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: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‘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jiddawwar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jiġi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’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jaqbad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isawwat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lill-qaddejja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kollha,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472966" y="262613"/>
            <a:ext cx="22544690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irġiel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nisa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jiekol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jagħtiha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għax-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xorb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sokor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;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dak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qaddej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jasal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f’jum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meta ma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jkunx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jistennieh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3000741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262613"/>
            <a:ext cx="23005680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f’siegħa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jieħdu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għal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għarrieda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jagħmlu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bċejjeċ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jagħtih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dak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ħaqqhom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in-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mhumiex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fidili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1332555"/>
            <a:ext cx="23005680" cy="993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U 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qaddej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jrid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madankollu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ma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jħejjix jew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jagħmilx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jrid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swat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kbir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jaqla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’.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262612"/>
            <a:ext cx="23005680" cy="12011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Min imbagħad,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bla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 ma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jkun jaf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jrid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sidu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jagħmel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ħaġa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li jkun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ħaqqha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s-swat, dan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ftit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jissawwat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3870030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234094"/>
            <a:ext cx="23399750" cy="1213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Għax lil min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tawh</a:t>
            </a:r>
            <a:r>
              <a:rPr kumimoji="0" lang="mt-MT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 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ħafna,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ifittxu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 li </a:t>
            </a:r>
            <a:r>
              <a:rPr kumimoji="0" lang="en-US" sz="15500" b="1" i="1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jieħdu</a:t>
            </a:r>
            <a:r>
              <a:rPr kumimoji="0" lang="en-US" sz="155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ħafna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mingħandu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; u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ħallewlu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ħafna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f’idejh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iżjed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jippretendu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mingħandu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Times New Roman"/>
              </a:rPr>
              <a:t>”.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1001395" y="3775395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4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0C9A-7C70-EE3C-6EDB-EF9AE017A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ineteenth Sunday of Ordinary Time: Waiting for what?">
            <a:extLst>
              <a:ext uri="{FF2B5EF4-FFF2-40B4-BE49-F238E27FC236}">
                <a16:creationId xmlns:a16="http://schemas.microsoft.com/office/drawing/2014/main" id="{4A910A67-49F7-855B-E136-AA77611F5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67008" cy="1286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279A10-4B28-749D-2DF6-ABE8D2121E9E}"/>
              </a:ext>
            </a:extLst>
          </p:cNvPr>
          <p:cNvSpPr txBox="1"/>
          <p:nvPr/>
        </p:nvSpPr>
        <p:spPr>
          <a:xfrm>
            <a:off x="2112580" y="8725488"/>
            <a:ext cx="22166316" cy="2477601"/>
          </a:xfrm>
          <a:prstGeom prst="rect">
            <a:avLst/>
          </a:prstGeom>
          <a:noFill/>
          <a:effectLst>
            <a:glow rad="279400">
              <a:schemeClr val="bg1"/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5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glow rad="228600">
                    <a:srgbClr val="FFFFFF"/>
                  </a:glow>
                </a:effectLst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Kunu lesti intom ukoll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glow rad="228600">
                  <a:srgbClr val="FFFFFF"/>
                </a:glow>
              </a:effectLs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00993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2DBFB-A1D5-A00A-7C8A-32F2A6DD4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ineteenth Sunday of Ordinary Time: Waiting for what?">
            <a:extLst>
              <a:ext uri="{FF2B5EF4-FFF2-40B4-BE49-F238E27FC236}">
                <a16:creationId xmlns:a16="http://schemas.microsoft.com/office/drawing/2014/main" id="{177A7798-E2F2-97F9-77A4-6169B37A6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67008" cy="1286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E9DD8F-387B-E78E-B8D0-C91B404AB8DD}"/>
              </a:ext>
            </a:extLst>
          </p:cNvPr>
          <p:cNvSpPr txBox="1"/>
          <p:nvPr/>
        </p:nvSpPr>
        <p:spPr>
          <a:xfrm>
            <a:off x="2112580" y="8725488"/>
            <a:ext cx="22166316" cy="2477601"/>
          </a:xfrm>
          <a:prstGeom prst="rect">
            <a:avLst/>
          </a:prstGeom>
          <a:noFill/>
          <a:effectLst>
            <a:glow rad="279400">
              <a:schemeClr val="bg1"/>
            </a:glo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5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glow rad="228600">
                    <a:srgbClr val="FFFFFF"/>
                  </a:glow>
                </a:effectLst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Kunu lesti intom ukoll</a:t>
            </a:r>
            <a:endParaRPr kumimoji="0" lang="mt-MT" sz="155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glow rad="228600">
                  <a:srgbClr val="FFFFFF"/>
                </a:glow>
              </a:effectLst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473918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0" y="2648144"/>
            <a:ext cx="23399750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mt-MT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Ktieb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tal-</a:t>
            </a:r>
            <a:r>
              <a:rPr lang="mt-MT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Għerf</a:t>
            </a: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Għerf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18, 6-9</a:t>
            </a: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2923</TotalTime>
  <Words>1355</Words>
  <Application>Microsoft Office PowerPoint</Application>
  <PresentationFormat>Custom</PresentationFormat>
  <Paragraphs>173</Paragraphs>
  <Slides>81</Slides>
  <Notes>71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81</vt:i4>
      </vt:variant>
    </vt:vector>
  </HeadingPairs>
  <TitlesOfParts>
    <vt:vector size="92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Office Theme</vt:lpstr>
      <vt:lpstr>13_Default Design</vt:lpstr>
      <vt:lpstr>3_Metro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 Caruana</dc:creator>
  <cp:lastModifiedBy>Alfred Caruan a</cp:lastModifiedBy>
  <cp:revision>318</cp:revision>
  <dcterms:modified xsi:type="dcterms:W3CDTF">2025-07-22T06:30:21Z</dcterms:modified>
</cp:coreProperties>
</file>