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713" r:id="rId3"/>
    <p:sldMasterId id="2147483725" r:id="rId4"/>
  </p:sldMasterIdLst>
  <p:notesMasterIdLst>
    <p:notesMasterId r:id="rId44"/>
  </p:notesMasterIdLst>
  <p:sldIdLst>
    <p:sldId id="321" r:id="rId5"/>
    <p:sldId id="292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68" r:id="rId14"/>
    <p:sldId id="304" r:id="rId15"/>
    <p:sldId id="305" r:id="rId16"/>
    <p:sldId id="276" r:id="rId17"/>
    <p:sldId id="367" r:id="rId18"/>
    <p:sldId id="286" r:id="rId19"/>
    <p:sldId id="277" r:id="rId20"/>
    <p:sldId id="354" r:id="rId21"/>
    <p:sldId id="308" r:id="rId22"/>
    <p:sldId id="355" r:id="rId23"/>
    <p:sldId id="357" r:id="rId24"/>
    <p:sldId id="356" r:id="rId25"/>
    <p:sldId id="313" r:id="rId26"/>
    <p:sldId id="280" r:id="rId27"/>
    <p:sldId id="314" r:id="rId28"/>
    <p:sldId id="299" r:id="rId29"/>
    <p:sldId id="282" r:id="rId30"/>
    <p:sldId id="358" r:id="rId31"/>
    <p:sldId id="359" r:id="rId32"/>
    <p:sldId id="369" r:id="rId33"/>
    <p:sldId id="360" r:id="rId34"/>
    <p:sldId id="361" r:id="rId35"/>
    <p:sldId id="370" r:id="rId36"/>
    <p:sldId id="362" r:id="rId37"/>
    <p:sldId id="363" r:id="rId38"/>
    <p:sldId id="364" r:id="rId39"/>
    <p:sldId id="365" r:id="rId40"/>
    <p:sldId id="366" r:id="rId41"/>
    <p:sldId id="312" r:id="rId42"/>
    <p:sldId id="322" r:id="rId43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02844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205688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308532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411376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514220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617064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719908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8227523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6600"/>
    <a:srgbClr val="000096"/>
    <a:srgbClr val="0000CC"/>
    <a:srgbClr val="66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32" y="876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D9D4EA3-733B-493D-8222-CBB2CB399998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659D270-4AEF-4F8F-B0A4-A938F66009C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227060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440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688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32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376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20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064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08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7523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126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A3D64-AC76-404A-AF78-F74A8703B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B532C-17E0-44AC-AA73-7CFAE7132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3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28B5A-88E7-4589-A454-DDCAB5A5C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24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39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79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19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359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199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03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87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719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FD465-AEEB-4C63-9A6A-A9F26BB427B0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6422B-5513-4BEC-A0E3-01039CD4D17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35608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289FA-0AD6-4BF3-A8CE-1BCAB295DE5E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95071-1CA5-4B06-A114-B9EDA905AD2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2653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399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2pPr>
            <a:lvl3pPr marL="167982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51974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35965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1995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503948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87939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7193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45E3-7BD4-4E15-AEBB-415D8E18373F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01996-FF8C-44C4-91F6-93937C0AE5F5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505775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F11C-E49F-4B84-80A0-FCC75DF45717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B3CB-A114-4B3A-8AC1-820F7734B60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001329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D22F1-5FA9-4A55-A950-42C36C91C180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18C9-1BF5-4A70-B903-84C1C5D84D6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03413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B0CF-3DB6-4F54-8E6E-59B72426F242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0B886-881E-4C21-82B1-0813BE385A3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02911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8513E-A678-486B-B2C2-B916BDD0BF61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1035-789C-4CF2-8DCC-39880F967C3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7092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01856-C9AB-4F96-B8FF-BC45F06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5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0E116-E091-496F-B99A-983E565C0475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3877-92F1-45A6-BE36-D1ADB5CEE06F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724290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 rtlCol="0">
            <a:normAutofit/>
          </a:bodyPr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F3047-250C-4D8A-B6DA-413FEE7EB3A4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C11D8-43EE-4800-BBBB-A251B4FD71F4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440288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8F8E-BC6D-434C-937D-B1285554A386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94E9-A97C-4D4D-BF54-D06B1A11DEE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471535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459E7-B2FE-4DB3-9242-CE72F329471C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9F51-C920-4711-968F-3794B9CF44A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2142440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337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8BF6-A3A1-4386-BA97-92BA19657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332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76AA4-69B6-414A-BA6D-FFB4C2CD2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36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AACC-30D4-41FE-B3E7-59A8368FA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46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3E51-AC16-4DFF-B66A-871283BE8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4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E675-0184-4513-A67C-FA7B4B9B6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8A51-76B0-4D07-B6B0-09CEB8C71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33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7C30-75A4-4E1C-B0CF-234FE6F0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130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C6E0-6CE8-476F-B0BA-33D65CB77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98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66B0-9FFC-457C-8449-96C97E7C7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76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AF7B7-E07D-4E5F-96FD-8B8F58463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323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F4DA-2067-46DB-91B1-639613034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957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3A2DA-0846-4776-BB76-E00F8215B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66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0573F-EF61-4CDD-A940-C6FB2C304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193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D97DC-3DF9-40C3-B8E0-ECB58840C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126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A9D6A-CB6C-46E8-ABF6-EE5635634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78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07FD7-F48A-42D6-B3D1-E919FBD90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8F1FC-B27F-4A04-8D3B-3FAE07487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33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D26BB-135D-4878-B0F4-A7F2B75E7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376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DDE0D-ADD6-46B1-86F6-5D47ABB4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580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60410-2B7B-45BC-B7F5-9C0DB974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00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35059-6E08-4E82-86D0-8746FC9B1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779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366F-EB47-428E-9731-23E1F837D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18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E1E37-34DF-4513-BB69-5A97D5ADB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263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0E18-3727-419A-8A80-30E03346F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0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8C0D8-A1C8-4C6B-A973-5D8211899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18DE7-4E39-4411-944A-9B233FC0D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4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5CD62-E79E-45E4-B253-16074263A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57A5D-C10E-4A2E-95DB-9C464BD6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97B2F-DCB1-4A00-8D4C-6A8501AA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7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latin typeface="Arial" charset="0"/>
              </a:defRPr>
            </a:lvl1pPr>
          </a:lstStyle>
          <a:p>
            <a:pPr>
              <a:defRPr/>
            </a:pPr>
            <a:fld id="{03CD58AD-C1E8-4C40-872E-DD11B9C3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8" r:id="rId1"/>
    <p:sldLayoutId id="2147484625" r:id="rId2"/>
    <p:sldLayoutId id="2147484626" r:id="rId3"/>
    <p:sldLayoutId id="2147484627" r:id="rId4"/>
    <p:sldLayoutId id="2147484628" r:id="rId5"/>
    <p:sldLayoutId id="2147484629" r:id="rId6"/>
    <p:sldLayoutId id="2147484630" r:id="rId7"/>
    <p:sldLayoutId id="2147484631" r:id="rId8"/>
    <p:sldLayoutId id="2147484632" r:id="rId9"/>
    <p:sldLayoutId id="2147484633" r:id="rId10"/>
    <p:sldLayoutId id="2147484634" r:id="rId11"/>
    <p:sldLayoutId id="21474846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  <a:endParaRPr lang="mt-MT" altLang="mt-MT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  <a:endParaRPr lang="mt-MT" alt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B6D3E7E-D788-4DC2-97C5-EF834432CADF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8324"/>
            <a:ext cx="7409921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2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BD25166-4E8E-4711-9294-489A906DD330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6" r:id="rId1"/>
    <p:sldLayoutId id="2147484637" r:id="rId2"/>
    <p:sldLayoutId id="2147484638" r:id="rId3"/>
    <p:sldLayoutId id="2147484639" r:id="rId4"/>
    <p:sldLayoutId id="2147484640" r:id="rId5"/>
    <p:sldLayoutId id="2147484641" r:id="rId6"/>
    <p:sldLayoutId id="2147484642" r:id="rId7"/>
    <p:sldLayoutId id="2147484643" r:id="rId8"/>
    <p:sldLayoutId id="2147484644" r:id="rId9"/>
    <p:sldLayoutId id="2147484645" r:id="rId10"/>
    <p:sldLayoutId id="2147484646" r:id="rId11"/>
    <p:sldLayoutId id="2147484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1952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59438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299351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13926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0DBDD-ED45-4ED1-BA21-4EC2BCC8E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2" r:id="rId1"/>
    <p:sldLayoutId id="2147484673" r:id="rId2"/>
    <p:sldLayoutId id="2147484674" r:id="rId3"/>
    <p:sldLayoutId id="2147484675" r:id="rId4"/>
    <p:sldLayoutId id="2147484676" r:id="rId5"/>
    <p:sldLayoutId id="2147484677" r:id="rId6"/>
    <p:sldLayoutId id="2147484678" r:id="rId7"/>
    <p:sldLayoutId id="2147484679" r:id="rId8"/>
    <p:sldLayoutId id="2147484680" r:id="rId9"/>
    <p:sldLayoutId id="2147484681" r:id="rId10"/>
    <p:sldLayoutId id="2147484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6109526-2944-4F0F-9160-1303D984E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48" r:id="rId2"/>
    <p:sldLayoutId id="2147484649" r:id="rId3"/>
    <p:sldLayoutId id="2147484650" r:id="rId4"/>
    <p:sldLayoutId id="2147484651" r:id="rId5"/>
    <p:sldLayoutId id="2147484652" r:id="rId6"/>
    <p:sldLayoutId id="2147484653" r:id="rId7"/>
    <p:sldLayoutId id="2147484654" r:id="rId8"/>
    <p:sldLayoutId id="2147484655" r:id="rId9"/>
    <p:sldLayoutId id="2147484656" r:id="rId10"/>
    <p:sldLayoutId id="21474846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805580" y="2845207"/>
            <a:ext cx="21788590" cy="64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5" rIns="91429" bIns="45715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</a:t>
            </a:r>
            <a:r>
              <a:rPr lang="en-US" altLang="mt-MT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Ktieb</a:t>
            </a: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b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US" alt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altLang="mt-MT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Eżodu</a:t>
            </a:r>
            <a:endParaRPr lang="mt-MT" alt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Eżodu</a:t>
            </a:r>
            <a:r>
              <a:rPr lang="en-US" alt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1, 8-14. 22</a:t>
            </a:r>
            <a:endParaRPr lang="mt-MT" altLang="mt-MT" sz="3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E785D-FD48-1682-7F94-F545BDF73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D6B1461F-3CC8-D0F8-5651-06D153DB4C8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2663590"/>
            <a:ext cx="22538504" cy="727280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“Ixħtu fix-xmara s-subien li jitwieldu u ħallu l-bniet kollha jgħixu”.</a:t>
            </a:r>
            <a:endParaRPr lang="en-US" alt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570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37044"/>
            <a:ext cx="23399750" cy="486286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756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98555" y="5442738"/>
            <a:ext cx="19504868" cy="5105728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L-għajnuna tagħna f’isem 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329" y="1038762"/>
            <a:ext cx="18084400" cy="247759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46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1404244"/>
            <a:ext cx="22538504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 ma kienx il-Mulej magħna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– ħa jgħid hekk Iżrael –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ħajjin kienu jibilgħuna,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779714"/>
            <a:ext cx="22538504" cy="50405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meta nxtegħlu bl-għadab għalina.</a:t>
            </a:r>
          </a:p>
        </p:txBody>
      </p:sp>
    </p:spTree>
    <p:extLst>
      <p:ext uri="{BB962C8B-B14F-4D97-AF65-F5344CB8AC3E}">
        <p14:creationId xmlns:p14="http://schemas.microsoft.com/office/powerpoint/2010/main" val="582966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47441" y="3923730"/>
            <a:ext cx="19504868" cy="4752527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L-għajnuna tagħna f’isem 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251322"/>
            <a:ext cx="22217218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L-ilma kien jgħerriqna,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il-wied kien jgħaddi minn fuqna;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minn fuqna kien jgħaddi mewġ tal-ilma qawwi.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2807606"/>
            <a:ext cx="22217218" cy="69847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Imbierek il-Mulej,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 ma telaqniex priża għal snienhom.</a:t>
            </a:r>
          </a:p>
        </p:txBody>
      </p:sp>
    </p:spTree>
    <p:extLst>
      <p:ext uri="{BB962C8B-B14F-4D97-AF65-F5344CB8AC3E}">
        <p14:creationId xmlns:p14="http://schemas.microsoft.com/office/powerpoint/2010/main" val="1476783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2072" y="3707707"/>
            <a:ext cx="19504868" cy="4680519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L-għajnuna tagħna f’isem 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01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467346"/>
            <a:ext cx="22217218" cy="116652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Ħajjitna bħal għasfur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ħelset mix-xbiek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tan-nassaba.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Ix-xibka tqattgħet, u aħna ħrabna.</a:t>
            </a:r>
          </a:p>
        </p:txBody>
      </p:sp>
    </p:spTree>
    <p:extLst>
      <p:ext uri="{BB962C8B-B14F-4D97-AF65-F5344CB8AC3E}">
        <p14:creationId xmlns:p14="http://schemas.microsoft.com/office/powerpoint/2010/main" val="199279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390816"/>
            <a:ext cx="22574408" cy="981835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F’dak iż-żmien, laħaq sultan ġdid fl-Eġittu, li ma kienx jaf lil Ġużeppi, u qal lill-poplu tiegħu: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2808400"/>
            <a:ext cx="22217218" cy="69847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L-għajnuna tagħna f’isem il-Mulej li għamel is-sema u l-art. </a:t>
            </a:r>
          </a:p>
        </p:txBody>
      </p:sp>
    </p:spTree>
    <p:extLst>
      <p:ext uri="{BB962C8B-B14F-4D97-AF65-F5344CB8AC3E}">
        <p14:creationId xmlns:p14="http://schemas.microsoft.com/office/powerpoint/2010/main" val="1531698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2072" y="3707707"/>
            <a:ext cx="19504868" cy="4680519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L-għajnuna tagħna f’isem 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896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8456" y="251322"/>
            <a:ext cx="21502838" cy="1173730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Henjin dawk li huma ppersegwitati minħabba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s-sewwa,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tagħhom hija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s-Saltna tas-Smewwiet.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44216"/>
            <a:ext cx="23399750" cy="8820274"/>
          </a:xfrm>
        </p:spPr>
        <p:txBody>
          <a:bodyPr>
            <a:noAutofit/>
          </a:bodyPr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mill-Evan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el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skont </a:t>
            </a:r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Mattew</a:t>
            </a:r>
            <a:br>
              <a:rPr lang="en-GB" sz="14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10, 34 – 11, 1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Glorja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Mulej</a:t>
            </a:r>
            <a:endParaRPr lang="en-GB" sz="15500" b="1" i="1" spc="-276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3810207"/>
            <a:ext cx="22360093" cy="498116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F’dak iż-żmien, Ġesù qal lill-appostli tiegħu: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1350635"/>
            <a:ext cx="22360093" cy="990030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“Taħsbux li jiena ġejt inġib il-paċi fuq l-art! Ġejt inġib mhux il-paċi, imma s-sejf.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2311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912" y="1349841"/>
            <a:ext cx="23399750" cy="990030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sv-SE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Iva, ġejt nifred lill-bniedem minn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missieru, lill-bint minn ommha, u lill-mara minn omm żewġha; </a:t>
            </a:r>
          </a:p>
        </p:txBody>
      </p:sp>
    </p:spTree>
    <p:extLst>
      <p:ext uri="{BB962C8B-B14F-4D97-AF65-F5344CB8AC3E}">
        <p14:creationId xmlns:p14="http://schemas.microsoft.com/office/powerpoint/2010/main" val="16971809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A8148-18A4-A983-41C5-49FA9DED2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E0C04D5D-FEFA-AE3B-AD5D-6E3116526BC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02631" y="2619555"/>
            <a:ext cx="22394488" cy="736246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l-bniedem ikollu n-nies ta’ daru stess għedewwa tiegħu.</a:t>
            </a:r>
          </a:p>
        </p:txBody>
      </p:sp>
    </p:spTree>
    <p:extLst>
      <p:ext uri="{BB962C8B-B14F-4D97-AF65-F5344CB8AC3E}">
        <p14:creationId xmlns:p14="http://schemas.microsoft.com/office/powerpoint/2010/main" val="3053028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26820"/>
            <a:ext cx="22574408" cy="974634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“Araw, il-poplu ta’ wlied Iżrael kiber ħafna u sar aqwa minna. Ejjew nimxu bil-għaqal miegħu,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0076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2538767"/>
            <a:ext cx="22360093" cy="752404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 iħobb lil missieru jew lil ommu iżjed minni ma jistħoqqlux li jkun miegħi;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902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08" y="2637579"/>
            <a:ext cx="23399750" cy="732641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 iħobb lil ibnu jew lil bintu iżjed minni ma jistħoqqlux li jkun tiegħi.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9195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DEC25-DCB2-F4AA-E73F-AD620389B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82F00C76-CECA-6590-A936-FE81EA461F4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3581" y="2564777"/>
            <a:ext cx="23399750" cy="747043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min ma jerfax salibu u jimxi warajja ma jistħoqqlux li jkun miegħi.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8779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2601972"/>
            <a:ext cx="22360093" cy="739763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 isib lil ħajtu, jitlifha; u min jitlef lil ħajtu minħabba fija jsibha. </a:t>
            </a:r>
          </a:p>
        </p:txBody>
      </p:sp>
    </p:spTree>
    <p:extLst>
      <p:ext uri="{BB962C8B-B14F-4D97-AF65-F5344CB8AC3E}">
        <p14:creationId xmlns:p14="http://schemas.microsoft.com/office/powerpoint/2010/main" val="10697531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60128"/>
            <a:ext cx="23399750" cy="118813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sv-SE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 jilqa’ lilkom jilqa’ lili, </a:t>
            </a:r>
            <a:r>
              <a:rPr lang="mt-MT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 jilqa’ lili jkun jilqa’ lil</a:t>
            </a:r>
            <a:r>
              <a:rPr lang="mt-MT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dak li bagħatni. Min jilqa’</a:t>
            </a:r>
            <a:r>
              <a:rPr lang="mt-MT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profeta għax hu profeta, ħlas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ta’ profeta jieħu;</a:t>
            </a:r>
            <a:r>
              <a:rPr lang="mt-MT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en-US" altLang="mt-MT" sz="15500" spc="-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4794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2574771"/>
            <a:ext cx="22360093" cy="745203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min jilqa’ bniedem ġust għax hu ġust, ħlas ta’ wieħed ġust jieħu.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2738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59334"/>
            <a:ext cx="23399750" cy="1224065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kull min jagħti mqar tazza ilma frisk lil xi ħadd minn dawnl-iżgħar għax hu dixxiplu, tassew ngħidilkom li ma jitlifx il-ħlas tiegħu”.</a:t>
            </a:r>
          </a:p>
        </p:txBody>
      </p:sp>
    </p:spTree>
    <p:extLst>
      <p:ext uri="{BB962C8B-B14F-4D97-AF65-F5344CB8AC3E}">
        <p14:creationId xmlns:p14="http://schemas.microsoft.com/office/powerpoint/2010/main" val="31185556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234467"/>
            <a:ext cx="22360093" cy="1213264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Meta mbagħad Ġesù temm jagħti dawn it-twissijiet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lit-tnax-il dixxiplu tiegħu, telaq minn hemm biex jipprietka fl-ibliet tagħhom.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8275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2" y="6072494"/>
            <a:ext cx="184708" cy="124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5" rIns="91429" bIns="45715">
            <a:spAutoFit/>
          </a:bodyPr>
          <a:lstStyle/>
          <a:p>
            <a:pPr>
              <a:defRPr/>
            </a:pPr>
            <a:endParaRPr lang="en-US" sz="75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8"/>
            <a:ext cx="21314367" cy="486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513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10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234467"/>
            <a:ext cx="22574408" cy="1213264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pl-PL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 ma jikbirx aktar u tqum xi</a:t>
            </a: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gwerra, jingħaqad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mal-għedewwa tagħna, jaħbat għalina, u jitlaq ’il barra mill-pajjiż”.</a:t>
            </a:r>
          </a:p>
        </p:txBody>
      </p:sp>
    </p:spTree>
    <p:extLst>
      <p:ext uri="{BB962C8B-B14F-4D97-AF65-F5344CB8AC3E}">
        <p14:creationId xmlns:p14="http://schemas.microsoft.com/office/powerpoint/2010/main" val="2095076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323330"/>
            <a:ext cx="22538504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għamlu mgħallmin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tax-xogħol fuqhom, biex jgħakksuhom b’xogħol iebes. U hekk lill-Fargħun bnewlu l-ibliet tal-imħażen: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889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23330"/>
            <a:ext cx="23399750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Pitom u Ragħmses. Imma </a:t>
            </a:r>
            <a:r>
              <a:rPr lang="mt-MT" altLang="mt-MT" sz="15500" spc="-300" dirty="0">
                <a:latin typeface="Times New Roman" pitchFamily="18" charset="0"/>
              </a:rPr>
              <a:t>aktar ma kienu jgħakksuhom,</a:t>
            </a:r>
            <a:r>
              <a:rPr lang="mt-MT" altLang="mt-MT" sz="15500" dirty="0">
                <a:latin typeface="Times New Roman" pitchFamily="18" charset="0"/>
              </a:rPr>
              <a:t> aktar kienu joktru u jixterdu; u l-Eġizzjani bdew jitbeżżgħu minn ulied Iżrael.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875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28283" y="287326"/>
            <a:ext cx="23399749" cy="120253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ġiegħlu lil ulied Iżrael jaħdmu iebes. Imlewlhom ħajjithom bl-imrar u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bix-xogħol iebes fit-tafal u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l-madum,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584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1403450"/>
            <a:ext cx="22538504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u bix-xogħol fir-raba’;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f’kull xogħol li kienu jqabbduhom, kienu jħaddmuhom bl-aħrax. </a:t>
            </a:r>
          </a:p>
        </p:txBody>
      </p:sp>
    </p:spTree>
    <p:extLst>
      <p:ext uri="{BB962C8B-B14F-4D97-AF65-F5344CB8AC3E}">
        <p14:creationId xmlns:p14="http://schemas.microsoft.com/office/powerpoint/2010/main" val="1757592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2664384"/>
            <a:ext cx="22538504" cy="727280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Il-Fargħun imbagħad ordna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lin-nies kollha tiegħu, u qalilhom: </a:t>
            </a:r>
          </a:p>
        </p:txBody>
      </p:sp>
    </p:spTree>
    <p:extLst>
      <p:ext uri="{BB962C8B-B14F-4D97-AF65-F5344CB8AC3E}">
        <p14:creationId xmlns:p14="http://schemas.microsoft.com/office/powerpoint/2010/main" val="164032536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543</Words>
  <Application>Microsoft Office PowerPoint</Application>
  <PresentationFormat>Custom</PresentationFormat>
  <Paragraphs>61</Paragraphs>
  <Slides>39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Times New Roman</vt:lpstr>
      <vt:lpstr>Default Design</vt:lpstr>
      <vt:lpstr>Custom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79</cp:revision>
  <dcterms:created xsi:type="dcterms:W3CDTF">2011-06-21T19:16:41Z</dcterms:created>
  <dcterms:modified xsi:type="dcterms:W3CDTF">2025-07-08T05:15:26Z</dcterms:modified>
</cp:coreProperties>
</file>