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69" r:id="rId2"/>
    <p:sldId id="256" r:id="rId3"/>
    <p:sldId id="257" r:id="rId4"/>
    <p:sldId id="258" r:id="rId5"/>
    <p:sldId id="259" r:id="rId6"/>
    <p:sldId id="298" r:id="rId7"/>
    <p:sldId id="260" r:id="rId8"/>
    <p:sldId id="261" r:id="rId9"/>
    <p:sldId id="304" r:id="rId10"/>
    <p:sldId id="262" r:id="rId11"/>
    <p:sldId id="263" r:id="rId12"/>
    <p:sldId id="299" r:id="rId13"/>
    <p:sldId id="288" r:id="rId14"/>
    <p:sldId id="305" r:id="rId15"/>
    <p:sldId id="264" r:id="rId16"/>
    <p:sldId id="265" r:id="rId17"/>
    <p:sldId id="306" r:id="rId18"/>
    <p:sldId id="289" r:id="rId19"/>
    <p:sldId id="290" r:id="rId20"/>
    <p:sldId id="291" r:id="rId21"/>
    <p:sldId id="266" r:id="rId22"/>
    <p:sldId id="286" r:id="rId23"/>
    <p:sldId id="272" r:id="rId24"/>
    <p:sldId id="267" r:id="rId25"/>
    <p:sldId id="292" r:id="rId26"/>
    <p:sldId id="293" r:id="rId27"/>
    <p:sldId id="268" r:id="rId28"/>
    <p:sldId id="287" r:id="rId29"/>
    <p:sldId id="294" r:id="rId30"/>
    <p:sldId id="300" r:id="rId31"/>
    <p:sldId id="275" r:id="rId32"/>
    <p:sldId id="301" r:id="rId33"/>
    <p:sldId id="276" r:id="rId34"/>
    <p:sldId id="277" r:id="rId35"/>
    <p:sldId id="303" r:id="rId36"/>
    <p:sldId id="278" r:id="rId37"/>
    <p:sldId id="280" r:id="rId38"/>
    <p:sldId id="282" r:id="rId39"/>
    <p:sldId id="307" r:id="rId40"/>
    <p:sldId id="308" r:id="rId41"/>
    <p:sldId id="283" r:id="rId42"/>
    <p:sldId id="296" r:id="rId43"/>
    <p:sldId id="302" r:id="rId44"/>
    <p:sldId id="297" r:id="rId45"/>
    <p:sldId id="285" r:id="rId46"/>
  </p:sldIdLst>
  <p:sldSz cx="23399750" cy="12599988"/>
  <p:notesSz cx="6858000" cy="9144000"/>
  <p:defaultTextStyle>
    <a:defPPr>
      <a:defRPr lang="mt-MT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4F227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1956" y="84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16E-AD82-46EB-B7AC-B45466C489AF}" type="datetimeFigureOut">
              <a:rPr lang="mt-MT" smtClean="0"/>
              <a:pPr/>
              <a:t>22/07/2025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E15F-BD88-466A-9441-9C581EA1196E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2049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D387-D818-4BE0-861A-D415C74DF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D005-F559-4D0D-9763-B2AD76134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F43-B081-4EA5-8E51-EA4CE41E2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1EC0-33BF-4997-96CA-9D77B42D8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876C-B4FC-4753-A02D-F36BC8DC3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E567-15D1-4890-BEEE-DA1ACFA2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7EEC-264D-4056-95D5-058485FBB5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8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9619-469A-4D4B-BCB6-E301064582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97DF-E8F9-4129-98BC-AD337D212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3734-2ED4-41CA-9299-2F8BF19E98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6F4A-3773-44A5-953D-AA1779100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95860-DA8D-46FE-94BC-841D3442C1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fontAlgn="base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fontAlgn="base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fontAlgn="base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fontAlgn="base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3107265"/>
            <a:ext cx="22360094" cy="638545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</a:t>
            </a:r>
            <a:b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tal-Eżodu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32,15-24.30-34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2936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Qaluli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‘A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għmlilna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quddiemna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tellagħna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Eġittu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nafux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x’sar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0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065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għedtilhom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jinżgħu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jagħtihuli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GB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tfajtu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fin-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ħareġ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għoġol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9492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868559"/>
            <a:ext cx="224315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għada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kellem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 err="1">
                <a:latin typeface="Times New Roman" pitchFamily="18" charset="0"/>
              </a:rPr>
              <a:t>lill-poplu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9058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Issa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il-Mulej, għandi mnejn naqlgħalkom </a:t>
            </a:r>
          </a:p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maħfra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9058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83866-89F5-5975-A739-ED935156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1EF341-CCDD-77DB-7466-ED8F56EE4471}"/>
              </a:ext>
            </a:extLst>
          </p:cNvPr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latin typeface="Times New Roman" pitchFamily="18" charset="0"/>
              </a:rPr>
              <a:t>Għalhekk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raġa</a:t>
            </a:r>
            <a:r>
              <a:rPr lang="en-US" sz="15500" dirty="0">
                <a:latin typeface="Times New Roman" pitchFamily="18" charset="0"/>
              </a:rPr>
              <a:t>’ mar </a:t>
            </a:r>
            <a:r>
              <a:rPr lang="en-US" sz="15500" dirty="0" err="1">
                <a:latin typeface="Times New Roman" pitchFamily="18" charset="0"/>
              </a:rPr>
              <a:t>għand</a:t>
            </a:r>
            <a:r>
              <a:rPr lang="en-US" sz="15500" dirty="0">
                <a:latin typeface="Times New Roman" pitchFamily="18" charset="0"/>
              </a:rPr>
              <a:t> il-Mulej u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“Ah! Dan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tad-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55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7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taħfrilhom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aħfrilhom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imma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taħfrilhomx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ħassarni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lvl="0"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54399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5061193"/>
            <a:ext cx="2250297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Il-Mulej </a:t>
            </a:r>
            <a:r>
              <a:rPr lang="en-US" sz="15500" dirty="0" err="1">
                <a:latin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lill-Mosè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90377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D142-6149-CB93-AFA2-3921DFF77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B69EF4-CFAC-014B-9787-0F678F7D0387}"/>
              </a:ext>
            </a:extLst>
          </p:cNvPr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nħassar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jidneb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 lvl="0"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mexxi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lill-poplu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0720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468501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lvl="0"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nżurhom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nikkastigahom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1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4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211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spc="-300" dirty="0">
                <a:latin typeface="Times New Roman" pitchFamily="18" charset="0"/>
              </a:rPr>
              <a:t>F’dak </a:t>
            </a:r>
            <a:r>
              <a:rPr lang="en-US" sz="15500" spc="-300" dirty="0" err="1">
                <a:latin typeface="Times New Roman" pitchFamily="18" charset="0"/>
              </a:rPr>
              <a:t>iż-żmien</a:t>
            </a:r>
            <a:r>
              <a:rPr lang="en-US" sz="15500" spc="-300" dirty="0">
                <a:latin typeface="Times New Roman" pitchFamily="18" charset="0"/>
              </a:rPr>
              <a:t>, </a:t>
            </a:r>
            <a:r>
              <a:rPr lang="en-US" sz="15500" spc="-300" dirty="0" err="1">
                <a:latin typeface="Times New Roman" pitchFamily="18" charset="0"/>
              </a:rPr>
              <a:t>Mosè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dar</a:t>
            </a:r>
            <a:r>
              <a:rPr lang="en-US" sz="15500" spc="-3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spc="-300" dirty="0">
                <a:latin typeface="Times New Roman" pitchFamily="18" charset="0"/>
              </a:rPr>
              <a:t>u </a:t>
            </a:r>
            <a:r>
              <a:rPr lang="en-US" sz="15500" spc="-300" dirty="0" err="1">
                <a:latin typeface="Times New Roman" pitchFamily="18" charset="0"/>
              </a:rPr>
              <a:t>niżel</a:t>
            </a:r>
            <a:r>
              <a:rPr lang="en-US" sz="15500" spc="-300" dirty="0">
                <a:latin typeface="Times New Roman" pitchFamily="18" charset="0"/>
              </a:rPr>
              <a:t> minn </a:t>
            </a:r>
            <a:r>
              <a:rPr lang="en-US" sz="15500" spc="-300" dirty="0" err="1">
                <a:latin typeface="Times New Roman" pitchFamily="18" charset="0"/>
              </a:rPr>
              <a:t>fuq</a:t>
            </a:r>
            <a:r>
              <a:rPr lang="en-US" sz="15500" spc="-300" dirty="0">
                <a:latin typeface="Times New Roman" pitchFamily="18" charset="0"/>
              </a:rPr>
              <a:t> il-</a:t>
            </a:r>
            <a:r>
              <a:rPr lang="en-US" sz="15500" spc="-300" dirty="0" err="1">
                <a:latin typeface="Times New Roman" pitchFamily="18" charset="0"/>
              </a:rPr>
              <a:t>muntanja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biż-żewġ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twavel</a:t>
            </a:r>
            <a:r>
              <a:rPr lang="en-US" sz="15500" dirty="0">
                <a:latin typeface="Times New Roman" pitchFamily="18" charset="0"/>
              </a:rPr>
              <a:t> tax-</a:t>
            </a:r>
            <a:r>
              <a:rPr lang="en-US" sz="15500" dirty="0" err="1">
                <a:latin typeface="Times New Roman" pitchFamily="18" charset="0"/>
              </a:rPr>
              <a:t>xhieda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f’idejh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miktuba</a:t>
            </a:r>
            <a:r>
              <a:rPr lang="en-US" sz="15500" dirty="0">
                <a:latin typeface="Times New Roman" pitchFamily="18" charset="0"/>
              </a:rPr>
              <a:t> minn </a:t>
            </a:r>
            <a:r>
              <a:rPr lang="en-US" sz="15500" dirty="0" err="1">
                <a:latin typeface="Times New Roman" pitchFamily="18" charset="0"/>
              </a:rPr>
              <a:t>naħa</a:t>
            </a:r>
            <a:r>
              <a:rPr lang="en-US" sz="15500" dirty="0">
                <a:latin typeface="Times New Roman" pitchFamily="18" charset="0"/>
              </a:rPr>
              <a:t> u minn oħra.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99796"/>
            <a:ext cx="23399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Roddu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8715" y="1043410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0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442210"/>
            <a:ext cx="219314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għoġol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il-Ħoreb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xbieha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tal-metall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imdewweb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09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861" y="1370772"/>
            <a:ext cx="2171715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Bidlu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 Alla,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xbieha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gendus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jiekol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ħaxix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122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3964"/>
            <a:ext cx="23399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Roddu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513648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nsew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 Alla 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salvahom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għamel ħwejjeġ kbar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fl-Eġittu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3992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42210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 tal-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Baħar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tal-Qasab.</a:t>
            </a:r>
          </a:p>
        </p:txBody>
      </p:sp>
    </p:spTree>
    <p:extLst>
      <p:ext uri="{BB962C8B-B14F-4D97-AF65-F5344CB8AC3E}">
        <p14:creationId xmlns:p14="http://schemas.microsoft.com/office/powerpoint/2010/main" val="3240278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3170"/>
            <a:ext cx="23399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Roddu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63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585086"/>
            <a:ext cx="2207434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għamel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Mosè,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magħżul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</a:t>
            </a: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513648"/>
            <a:ext cx="2207434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waqaf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fis-selħa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-sur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iberrdu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47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3964"/>
            <a:ext cx="23399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Roddu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4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1279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It-</a:t>
            </a:r>
            <a:r>
              <a:rPr lang="en-US" sz="15500" dirty="0" err="1">
                <a:latin typeface="Times New Roman" pitchFamily="18" charset="0"/>
              </a:rPr>
              <a:t>twavel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xogħol</a:t>
            </a:r>
            <a:r>
              <a:rPr lang="en-US" sz="15500" dirty="0">
                <a:latin typeface="Times New Roman" pitchFamily="18" charset="0"/>
              </a:rPr>
              <a:t> Alla; u l-</a:t>
            </a:r>
            <a:r>
              <a:rPr lang="en-US" sz="15500" dirty="0" err="1">
                <a:latin typeface="Times New Roman" pitchFamily="18" charset="0"/>
              </a:rPr>
              <a:t>kitba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kitbet</a:t>
            </a:r>
            <a:r>
              <a:rPr lang="en-US" sz="15500" dirty="0">
                <a:latin typeface="Times New Roman" pitchFamily="18" charset="0"/>
              </a:rPr>
              <a:t> Alla,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minquxa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</a:rPr>
              <a:t> it-</a:t>
            </a:r>
            <a:r>
              <a:rPr lang="en-US" sz="15500" dirty="0" err="1">
                <a:latin typeface="Times New Roman" pitchFamily="18" charset="0"/>
              </a:rPr>
              <a:t>twavel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Malli </a:t>
            </a:r>
            <a:r>
              <a:rPr lang="en-US" sz="15500" dirty="0" err="1">
                <a:latin typeface="Times New Roman" pitchFamily="18" charset="0"/>
              </a:rPr>
              <a:t>Ġożwè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sama</a:t>
            </a:r>
            <a:r>
              <a:rPr lang="en-US" sz="15500" dirty="0">
                <a:latin typeface="Times New Roman" pitchFamily="18" charset="0"/>
              </a:rPr>
              <a:t>’ l-</a:t>
            </a:r>
            <a:r>
              <a:rPr lang="en-US" sz="15500" dirty="0" err="1">
                <a:latin typeface="Times New Roman" pitchFamily="18" charset="0"/>
              </a:rPr>
              <a:t>għagħa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dirty="0">
                <a:latin typeface="Times New Roman" pitchFamily="18" charset="0"/>
              </a:rPr>
              <a:t>tan-</a:t>
            </a:r>
            <a:r>
              <a:rPr lang="en-US" sz="15500" dirty="0" err="1">
                <a:latin typeface="Times New Roman" pitchFamily="18" charset="0"/>
              </a:rPr>
              <a:t>nies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6100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13001" y="3656788"/>
            <a:ext cx="17507096" cy="4903878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pPr lvl="0" algn="ctr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497130"/>
            <a:ext cx="546042" cy="5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4109" y="156326"/>
            <a:ext cx="22360094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Għax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ried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il-Missier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wilidna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bil-kelma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tal-verità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biex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inkunu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ewwel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frott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tal-ħlejjaq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tiegħu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10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841563" y="3513912"/>
            <a:ext cx="17507096" cy="4903878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pPr lvl="0" algn="ctr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497130"/>
            <a:ext cx="546042" cy="5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1797531"/>
            <a:ext cx="22288656" cy="9543023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latin typeface="Times New Roman" pitchFamily="18" charset="0"/>
              </a:rPr>
              <a:t>Qari</a:t>
            </a:r>
            <a:r>
              <a:rPr lang="en-GB" sz="15500" b="1" dirty="0">
                <a:latin typeface="Times New Roman" pitchFamily="18" charset="0"/>
              </a:rPr>
              <a:t> mill-Evan</a:t>
            </a:r>
            <a:r>
              <a:rPr lang="mt-MT" sz="15500" b="1" dirty="0">
                <a:latin typeface="Times New Roman" pitchFamily="18" charset="0"/>
              </a:rPr>
              <a:t>ġ</a:t>
            </a:r>
            <a:r>
              <a:rPr lang="en-GB" sz="15500" b="1" dirty="0">
                <a:latin typeface="Times New Roman" pitchFamily="18" charset="0"/>
              </a:rPr>
              <a:t>el</a:t>
            </a:r>
            <a:r>
              <a:rPr lang="mt-MT" sz="15500" b="1" dirty="0">
                <a:latin typeface="Times New Roman" pitchFamily="18" charset="0"/>
              </a:rPr>
              <a:t>j</a:t>
            </a:r>
            <a:r>
              <a:rPr lang="en-GB" sz="15500" b="1" dirty="0">
                <a:latin typeface="Times New Roman" pitchFamily="18" charset="0"/>
              </a:rPr>
              <a:t>u </a:t>
            </a:r>
            <a:r>
              <a:rPr lang="mt-MT" sz="15500" b="1" dirty="0">
                <a:latin typeface="Times New Roman" pitchFamily="18" charset="0"/>
              </a:rPr>
              <a:t>skont</a:t>
            </a:r>
            <a:r>
              <a:rPr lang="en-GB" sz="15500" b="1" dirty="0"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 13, 31-35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675925"/>
            <a:ext cx="2221721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itchFamily="18" charset="0"/>
              </a:rPr>
              <a:t>F’dak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ġab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dirty="0" err="1">
                <a:latin typeface="Times New Roman" pitchFamily="18" charset="0"/>
              </a:rPr>
              <a:t>lill-folla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parabbola</a:t>
            </a:r>
            <a:r>
              <a:rPr lang="en-GB" sz="15500" dirty="0">
                <a:latin typeface="Times New Roman" pitchFamily="18" charset="0"/>
              </a:rPr>
              <a:t> oħra u </a:t>
            </a:r>
            <a:r>
              <a:rPr lang="en-GB" sz="15500" dirty="0" err="1">
                <a:latin typeface="Times New Roman" pitchFamily="18" charset="0"/>
              </a:rPr>
              <a:t>qalilhom</a:t>
            </a:r>
            <a:r>
              <a:rPr lang="en-GB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43568"/>
            <a:ext cx="2245015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tixbah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żerriegħa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mustarda</a:t>
            </a:r>
            <a:r>
              <a:rPr lang="en-GB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wieħed </a:t>
            </a:r>
            <a:r>
              <a:rPr lang="en-GB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raġel</a:t>
            </a:r>
            <a:r>
              <a:rPr lang="en-GB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żeragħha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għalqa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25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84109" y="2675925"/>
            <a:ext cx="22431532" cy="72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tabilħaqq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iżgħar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iż-żrieragħ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iżda, meta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tikber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35564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48390" y="1483291"/>
            <a:ext cx="22502970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akbar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ħxejjex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ssir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għasafar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ajru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jbejtu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friegħi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519828" y="5061193"/>
            <a:ext cx="22360094" cy="24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 err="1">
                <a:latin typeface="Times New Roman" pitchFamily="18" charset="0"/>
              </a:rPr>
              <a:t>Qalilhom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parabbola</a:t>
            </a:r>
            <a:r>
              <a:rPr lang="en-GB" sz="15500" dirty="0">
                <a:latin typeface="Times New Roman" pitchFamily="18" charset="0"/>
              </a:rPr>
              <a:t> oħra:</a:t>
            </a: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59A9E-B8FD-7C9D-B571-73DF2FB62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>
            <a:extLst>
              <a:ext uri="{FF2B5EF4-FFF2-40B4-BE49-F238E27FC236}">
                <a16:creationId xmlns:a16="http://schemas.microsoft.com/office/drawing/2014/main" id="{A44E6572-5C35-BF3F-7CFC-C35CBA5A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" y="1483291"/>
            <a:ext cx="23399750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tixbah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ħmira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mara tkun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qabdet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ħalltet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sigħan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dqiq….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9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906483"/>
            <a:ext cx="22431532" cy="87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ħoss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xi </a:t>
            </a: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taqbida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fil-kamp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  <a:endParaRPr lang="mt-MT" sz="15500" b="1" dirty="0">
              <a:solidFill>
                <a:srgbClr val="4F2270"/>
              </a:solidFill>
              <a:latin typeface="Times New Roman" pitchFamily="18" charset="0"/>
            </a:endParaRPr>
          </a:p>
          <a:p>
            <a:pPr algn="ctr"/>
            <a:endParaRPr lang="en-US" sz="10000" dirty="0">
              <a:latin typeface="Times New Roman" pitchFamily="18" charset="0"/>
            </a:endParaRPr>
          </a:p>
          <a:p>
            <a:pPr algn="ctr"/>
            <a:r>
              <a:rPr lang="en-US" sz="15500" dirty="0">
                <a:latin typeface="Times New Roman" pitchFamily="18" charset="0"/>
              </a:rPr>
              <a:t>Iżda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92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9D30F-630B-0A62-9283-03099E3E8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>
            <a:extLst>
              <a:ext uri="{FF2B5EF4-FFF2-40B4-BE49-F238E27FC236}">
                <a16:creationId xmlns:a16="http://schemas.microsoft.com/office/drawing/2014/main" id="{2542B431-7FF3-BDCD-6EE0-B187A7ED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8559"/>
            <a:ext cx="23399750" cy="48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….sa ma tkun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għoliet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kollha.”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2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412671" y="1483291"/>
            <a:ext cx="22574408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itchFamily="18" charset="0"/>
              </a:rPr>
              <a:t>Dan </a:t>
            </a:r>
            <a:r>
              <a:rPr lang="en-GB" sz="15500" dirty="0" err="1">
                <a:latin typeface="Times New Roman" pitchFamily="18" charset="0"/>
              </a:rPr>
              <a:t>kollu</a:t>
            </a:r>
            <a:r>
              <a:rPr lang="en-GB" sz="15500" dirty="0">
                <a:latin typeface="Times New Roman" pitchFamily="18" charset="0"/>
              </a:rPr>
              <a:t> Ġesù </a:t>
            </a:r>
            <a:r>
              <a:rPr lang="en-GB" sz="15500" dirty="0" err="1">
                <a:latin typeface="Times New Roman" pitchFamily="18" charset="0"/>
              </a:rPr>
              <a:t>qalu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GB" sz="15500" dirty="0" err="1">
                <a:latin typeface="Times New Roman" pitchFamily="18" charset="0"/>
              </a:rPr>
              <a:t>bil-parabboli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lin-nies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>
                <a:latin typeface="Times New Roman" pitchFamily="18" charset="0"/>
              </a:rPr>
              <a:t>u </a:t>
            </a:r>
            <a:r>
              <a:rPr lang="en-GB" sz="15500" dirty="0" err="1">
                <a:latin typeface="Times New Roman" pitchFamily="18" charset="0"/>
              </a:rPr>
              <a:t>mingħajr</a:t>
            </a:r>
            <a:r>
              <a:rPr lang="en-GB" sz="15500" dirty="0">
                <a:latin typeface="Times New Roman" pitchFamily="18" charset="0"/>
              </a:rPr>
              <a:t> xi </a:t>
            </a:r>
            <a:r>
              <a:rPr lang="en-GB" sz="15500" dirty="0" err="1">
                <a:latin typeface="Times New Roman" pitchFamily="18" charset="0"/>
              </a:rPr>
              <a:t>parabbola</a:t>
            </a:r>
            <a:r>
              <a:rPr lang="en-GB" sz="15500" dirty="0">
                <a:latin typeface="Times New Roman" pitchFamily="18" charset="0"/>
              </a:rPr>
              <a:t> ma kienx </a:t>
            </a:r>
            <a:r>
              <a:rPr lang="en-GB" sz="15500" dirty="0" err="1">
                <a:latin typeface="Times New Roman" pitchFamily="18" charset="0"/>
              </a:rPr>
              <a:t>ikellimhom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66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448390" y="2675925"/>
            <a:ext cx="22502970" cy="72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 err="1">
                <a:latin typeface="Times New Roman" pitchFamily="18" charset="0"/>
              </a:rPr>
              <a:t>biex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hekk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iseħħ</a:t>
            </a:r>
            <a:r>
              <a:rPr lang="en-GB" sz="15500" dirty="0">
                <a:latin typeface="Times New Roman" pitchFamily="18" charset="0"/>
              </a:rPr>
              <a:t> dak li kien </a:t>
            </a:r>
          </a:p>
          <a:p>
            <a:pPr algn="ctr"/>
            <a:r>
              <a:rPr lang="en-GB" sz="15500" dirty="0" err="1">
                <a:latin typeface="Times New Roman" pitchFamily="18" charset="0"/>
              </a:rPr>
              <a:t>ingħad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>
                <a:latin typeface="Times New Roman" pitchFamily="18" charset="0"/>
              </a:rPr>
              <a:t>permezz </a:t>
            </a:r>
            <a:r>
              <a:rPr lang="en-GB" sz="15500" dirty="0" err="1">
                <a:latin typeface="Times New Roman" pitchFamily="18" charset="0"/>
              </a:rPr>
              <a:t>tal-profeta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GB" sz="15500" dirty="0">
                <a:latin typeface="Times New Roman" pitchFamily="18" charset="0"/>
              </a:rPr>
              <a:t>meta </a:t>
            </a:r>
            <a:r>
              <a:rPr lang="en-GB" sz="15500" dirty="0" err="1">
                <a:latin typeface="Times New Roman" pitchFamily="18" charset="0"/>
              </a:rPr>
              <a:t>qal</a:t>
            </a:r>
            <a:r>
              <a:rPr lang="en-GB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6907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448390" y="1483291"/>
            <a:ext cx="22502970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Niftaħ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fommi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bil-parabboli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nitkellem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moħbija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mit-twaqqif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tad-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07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78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5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3291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għajjat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għajjat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telfa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’.”</a:t>
            </a: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9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57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Malli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qorob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lejn il-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kamp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għoġol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 ż-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żfin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Mosè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xegħel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bil-korla,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tajjar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algn="ctr"/>
            <a:r>
              <a:rPr lang="en-US" sz="15500" dirty="0">
                <a:latin typeface="Times New Roman" pitchFamily="18" charset="0"/>
              </a:rPr>
              <a:t>it-</a:t>
            </a:r>
            <a:r>
              <a:rPr lang="en-US" sz="15500" dirty="0" err="1">
                <a:latin typeface="Times New Roman" pitchFamily="18" charset="0"/>
              </a:rPr>
              <a:t>twavel</a:t>
            </a:r>
            <a:r>
              <a:rPr lang="en-US" sz="15500" dirty="0">
                <a:latin typeface="Times New Roman" pitchFamily="18" charset="0"/>
              </a:rPr>
              <a:t> minn </a:t>
            </a:r>
            <a:r>
              <a:rPr lang="en-US" sz="15500" dirty="0" err="1">
                <a:latin typeface="Times New Roman" pitchFamily="18" charset="0"/>
              </a:rPr>
              <a:t>idejh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GB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kissirhom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taħt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muntanja</a:t>
            </a:r>
            <a:r>
              <a:rPr 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3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57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qabad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għoġol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li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kienu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għamlu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ħarqu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fin-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nar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;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saħqu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sakemm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għamlu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trab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</a:p>
          <a:p>
            <a:pPr algn="ctr"/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ħalltu</a:t>
            </a:r>
            <a:r>
              <a:rPr lang="en-US" sz="15500" dirty="0">
                <a:latin typeface="Times New Roman" pitchFamily="18" charset="0"/>
              </a:rPr>
              <a:t> mal-</a:t>
            </a:r>
            <a:r>
              <a:rPr lang="en-US" sz="15500" dirty="0" err="1">
                <a:latin typeface="Times New Roman" pitchFamily="18" charset="0"/>
              </a:rPr>
              <a:t>ilma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sqieh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ulied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Iżrael</a:t>
            </a:r>
            <a:r>
              <a:rPr 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795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599" y="257983"/>
            <a:ext cx="229705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57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Mosè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qal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lil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Aron: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2057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“X’għamillek dan il-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poplu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biex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ġibt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din il-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ħtija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kbira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fuqu?”</a:t>
            </a:r>
          </a:p>
          <a:p>
            <a:pPr algn="ctr"/>
            <a:r>
              <a:rPr lang="en-US" sz="15500" dirty="0">
                <a:latin typeface="Times New Roman" pitchFamily="18" charset="0"/>
              </a:rPr>
              <a:t>Aron </a:t>
            </a:r>
            <a:r>
              <a:rPr lang="en-US" sz="15500" dirty="0" err="1">
                <a:latin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462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6BB5-9BDE-B16D-0D92-E0D3471FA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DF85A-6AE7-55A0-C80A-DE8F52DB8A2F}"/>
              </a:ext>
            </a:extLst>
          </p:cNvPr>
          <p:cNvSpPr txBox="1"/>
          <p:nvPr/>
        </p:nvSpPr>
        <p:spPr>
          <a:xfrm>
            <a:off x="214599" y="2675925"/>
            <a:ext cx="2297055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Tixgħelx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bil-qilla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Sidi! </a:t>
            </a: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endParaRPr lang="mt-MT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miġbud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għall-ħażen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6343006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643</Words>
  <Application>Microsoft Office PowerPoint</Application>
  <PresentationFormat>Custom</PresentationFormat>
  <Paragraphs>104</Paragraphs>
  <Slides>45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CHANGE_ME1</dc:creator>
  <cp:lastModifiedBy>Ibragg Licence 01</cp:lastModifiedBy>
  <cp:revision>59</cp:revision>
  <dcterms:created xsi:type="dcterms:W3CDTF">2011-07-10T20:09:27Z</dcterms:created>
  <dcterms:modified xsi:type="dcterms:W3CDTF">2025-07-22T16:23:36Z</dcterms:modified>
</cp:coreProperties>
</file>