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45"/>
  </p:notesMasterIdLst>
  <p:sldIdLst>
    <p:sldId id="313" r:id="rId2"/>
    <p:sldId id="258" r:id="rId3"/>
    <p:sldId id="286" r:id="rId4"/>
    <p:sldId id="335" r:id="rId5"/>
    <p:sldId id="285" r:id="rId6"/>
    <p:sldId id="284" r:id="rId7"/>
    <p:sldId id="283" r:id="rId8"/>
    <p:sldId id="355" r:id="rId9"/>
    <p:sldId id="282" r:id="rId10"/>
    <p:sldId id="336" r:id="rId11"/>
    <p:sldId id="281" r:id="rId12"/>
    <p:sldId id="308" r:id="rId13"/>
    <p:sldId id="337" r:id="rId14"/>
    <p:sldId id="280" r:id="rId15"/>
    <p:sldId id="338" r:id="rId16"/>
    <p:sldId id="324" r:id="rId17"/>
    <p:sldId id="326" r:id="rId18"/>
    <p:sldId id="256" r:id="rId19"/>
    <p:sldId id="325" r:id="rId20"/>
    <p:sldId id="303" r:id="rId21"/>
    <p:sldId id="288" r:id="rId22"/>
    <p:sldId id="327" r:id="rId23"/>
    <p:sldId id="328" r:id="rId24"/>
    <p:sldId id="287" r:id="rId25"/>
    <p:sldId id="305" r:id="rId26"/>
    <p:sldId id="329" r:id="rId27"/>
    <p:sldId id="342" r:id="rId28"/>
    <p:sldId id="357" r:id="rId29"/>
    <p:sldId id="343" r:id="rId30"/>
    <p:sldId id="312" r:id="rId31"/>
    <p:sldId id="315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32" r:id="rId43"/>
    <p:sldId id="323" r:id="rId44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FFFFCC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0" autoAdjust="0"/>
    <p:restoredTop sz="94660"/>
  </p:normalViewPr>
  <p:slideViewPr>
    <p:cSldViewPr>
      <p:cViewPr varScale="1">
        <p:scale>
          <a:sx n="33" d="100"/>
          <a:sy n="33" d="100"/>
        </p:scale>
        <p:origin x="120" y="80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524AA-1CFE-48C3-8A59-1BF1D092C905}" type="datetimeFigureOut">
              <a:rPr lang="en-US"/>
              <a:pPr>
                <a:defRPr/>
              </a:pPr>
              <a:t>7/25/2025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263BE3-5B90-40DF-A1DF-29B143256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17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0EF177-F7F4-4CCA-B52A-D863D62AF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2F49E3-E78A-4195-9AE3-5B5C1A697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8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ABEF0D-F785-43F6-92EC-5955C2B25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5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20E1175-8A23-4C6E-AD76-CCC1BCCCF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9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97FC43D-60C2-48E5-A4B1-A6924C89A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FF3670-123C-44B9-BB1E-7A785ACC4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9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6EB55C-4BE4-43D7-86CF-2FC1785E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7F4A5E-D78E-4966-8760-DA9872784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BC40D3A-48AC-4399-8760-BCAC1158E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A8329A-209E-4016-AC0C-1844A6E6A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FF0E74-68B9-4D24-A9AC-D13ABC60F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mt-MT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mt-MT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CC6D8E9-0565-4025-8562-65D9AE94C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62703" y="2880408"/>
            <a:ext cx="22074343" cy="68407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b="1" dirty="0">
                <a:latin typeface="Times New Roman" pitchFamily="18" charset="0"/>
              </a:rPr>
              <a:t>Qari mill-Ktieb </a:t>
            </a:r>
            <a:br>
              <a:rPr lang="en-GB" altLang="en-US" sz="15500" b="1" dirty="0"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2060"/>
                </a:solidFill>
                <a:latin typeface="Times New Roman" pitchFamily="18" charset="0"/>
              </a:rPr>
              <a:t>tan-</a:t>
            </a:r>
            <a:r>
              <a:rPr lang="en-US" altLang="en-US" sz="15500" b="1" dirty="0" err="1">
                <a:solidFill>
                  <a:srgbClr val="002060"/>
                </a:solidFill>
                <a:latin typeface="Times New Roman" pitchFamily="18" charset="0"/>
              </a:rPr>
              <a:t>Numri</a:t>
            </a:r>
            <a:endParaRPr lang="mt-MT" alt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buNone/>
            </a:pP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Num 11, 4b-15</a:t>
            </a:r>
          </a:p>
          <a:p>
            <a:pPr algn="ctr" eaLnBrk="1" hangingPunct="1">
              <a:buFontTx/>
              <a:buNone/>
            </a:pPr>
            <a:endParaRPr lang="mt-MT" altLang="en-US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-9516" y="290656"/>
            <a:ext cx="23399750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inkwetajt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tiegħek?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Jaqaw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sibtx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grazzja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quddiemek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għabbejtni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bil-piż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ta’ dan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0" y="2675925"/>
            <a:ext cx="23399750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Forsi jien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f’ġufi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dan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 Forsi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wellidtu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jien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tgħidli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0" y="32333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Ġorru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fi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ħdanek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bħalma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imraddgħa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ġġor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tarbija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fi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ħdanha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’, sakemm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twasslu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-art li int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ħlift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tagħtiha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missirijiethom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86607" y="1483291"/>
            <a:ext cx="2282653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Mnejn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se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nġib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laħam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biex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nagħtih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lill-poplu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kollu,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qegħdin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jibkuli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jgħiduli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322611" y="1259434"/>
            <a:ext cx="22754528" cy="96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Agħtina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laħam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x’nieklu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niflaħx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waħdi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piż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ta’ dan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kollu;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tqil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wisq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1186707" y="1484085"/>
            <a:ext cx="21026336" cy="96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Jekk int se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timxi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miegħi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oqtolni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jekk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grazzja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quddiemek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narax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deni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tiegħi!”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7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2050803" y="4067746"/>
            <a:ext cx="1944361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Għannu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bil-ferħ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qawwa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tagħna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9927" y="822737"/>
            <a:ext cx="150974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9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66627" y="2676719"/>
            <a:ext cx="22466496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riedx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jaf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538635" y="1484085"/>
            <a:ext cx="224664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tlaqthom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ebusija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qalbhom,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imxew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skont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fehmiet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0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76952" y="2675925"/>
            <a:ext cx="22645846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F’dak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iż-żmien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ulied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Iżrael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ukoll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bdew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jibku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jgħidu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 </a:t>
            </a:r>
            <a:endParaRPr lang="en-US" sz="15500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2050803" y="3563690"/>
            <a:ext cx="1944361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Għannu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bil-ferħ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qawwa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tagħna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227764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jisma’minni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minnufih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inniżżel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3347666"/>
            <a:ext cx="233997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ndawwar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li huma kontrihom.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38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2050803" y="3563690"/>
            <a:ext cx="19443619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Għannu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bil-ferħ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Alla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qawwa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tagħna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44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330723" y="179314"/>
            <a:ext cx="20666296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jobogħduhom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jersqu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jitkaxkru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quddiemhom,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 tkun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xortihom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dejjem.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1474739" y="1259434"/>
            <a:ext cx="206662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nitmagħhom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b’qamħ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mill-aħjar,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inxebbagħhom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mill-blat.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2050803" y="3491682"/>
            <a:ext cx="1944361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Għannu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bil-ferħ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qawwa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tagħna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5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4942672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BDB51-76A5-6AD2-8FDB-7F95066DE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>
            <a:extLst>
              <a:ext uri="{FF2B5EF4-FFF2-40B4-BE49-F238E27FC236}">
                <a16:creationId xmlns:a16="http://schemas.microsoft.com/office/drawing/2014/main" id="{F7FD7506-E796-6E4E-02F6-827843ED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57" y="1483291"/>
            <a:ext cx="21369235" cy="96334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Il-bniedem mhux bil-ħobż biss jgħix,</a:t>
            </a:r>
          </a:p>
          <a:p>
            <a:pPr algn="ctr" eaLnBrk="1" hangingPunct="1">
              <a:defRPr/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iżda b’kull kelma li toħroġ minn fomm Alla.</a:t>
            </a:r>
          </a:p>
        </p:txBody>
      </p:sp>
    </p:spTree>
    <p:extLst>
      <p:ext uri="{BB962C8B-B14F-4D97-AF65-F5344CB8AC3E}">
        <p14:creationId xmlns:p14="http://schemas.microsoft.com/office/powerpoint/2010/main" val="1538911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1233" y="4691766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0" y="329991"/>
            <a:ext cx="23399750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“Min se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jitmagħna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laħam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Niftakru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ħut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konna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nieklu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fl-Eġittu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b’xejn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ħjar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bettieħ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kurrat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il-basal,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t-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tewm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0" y="1529125"/>
            <a:ext cx="22574409" cy="95433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ta’ </a:t>
            </a:r>
            <a:b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14,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13-21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0" y="185975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meta sama’ 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aħbar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tal-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mewt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Ġwanni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l-Battista, Ġesù telaq minn hemm bid-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dgħajsa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u mar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waħdu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f’post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imwarrab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48460-A767-42ED-B267-11F7712E2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ED03E5ED-691E-5152-F570-49786173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6719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Imma n-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nies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semgħu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fejn mar,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telqu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warajh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bil-mixi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mill-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ibliet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7152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D14E-C5B7-57CB-3676-E82B65085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0E0C4296-907E-97D3-04C6-39244A4A5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Xħin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niżel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l-art mid-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dgħajsa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ra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kotra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kbira ta’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nies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tħassarhom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fejqilhom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morda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tagħhom. </a:t>
            </a:r>
          </a:p>
        </p:txBody>
      </p:sp>
    </p:spTree>
    <p:extLst>
      <p:ext uri="{BB962C8B-B14F-4D97-AF65-F5344CB8AC3E}">
        <p14:creationId xmlns:p14="http://schemas.microsoft.com/office/powerpoint/2010/main" val="2723025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6EF69-B0F0-7FB0-DD19-49DD2E7BB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703CA71E-7418-1130-CA9D-FA5B72387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7" y="3869353"/>
            <a:ext cx="233997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Xħin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sar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filgħaxija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d-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dixxipli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tiegħu resqu lejh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qalulu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2923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3F5E8-2EAF-68F9-C8B2-2CE3AADBF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7D81DB46-F1FC-37E0-D215-7F4A2F4EF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“Dan post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imwarrab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ħin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għamel sewwa.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Ibgħathom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lin-nies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ħa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jmorru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fl-irħula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jixtru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x’jieklu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Imma Ġesù qalilhom: 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10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A854-A665-14F9-5AB6-FDF40436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CBB69308-BB32-7141-3EEC-3FC0BB0D1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360" y="714643"/>
            <a:ext cx="23399750" cy="1117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“Ma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għandhomx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għalfejn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imorru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agħtuhom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intom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x’jieklu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mt-MT" altLang="en-US" sz="10000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U huma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qalulu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: 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35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F050D-1DE5-D93D-3968-652C909E5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6E8A75D2-FF25-20D8-702E-AF59CFA4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“Hawn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għandniex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ħlief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ħames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ħobżiet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żewġ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ħutiet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!”.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Ġibuhomli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hawn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”, 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qalilhom.</a:t>
            </a:r>
          </a:p>
        </p:txBody>
      </p:sp>
    </p:spTree>
    <p:extLst>
      <p:ext uri="{BB962C8B-B14F-4D97-AF65-F5344CB8AC3E}">
        <p14:creationId xmlns:p14="http://schemas.microsoft.com/office/powerpoint/2010/main" val="120691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BC7A-DD11-E3EB-E12A-2F1E0548E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851AE091-857A-D928-079B-74441DFC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128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Imbagħad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ordna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lin-nies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biex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joqogħdu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bilqiegħda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fuq 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ħaxix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ħa l-ħames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ħobżiet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u ż-żewġ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ħutiet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rafa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’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għajnejh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lejn is-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sema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bierek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77747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178CC-F5FB-6796-A150-67A326F1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066D9C32-551D-8CBF-F58C-14F0A0C14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8" y="2676719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qasam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ħobżiet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tahom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lid-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dixxipli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u d-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dixxipli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newluhom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lin-nies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74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0" y="329991"/>
            <a:ext cx="23399750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issa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bil-ġuħ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għajnejna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jarawx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ħlief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il-manna.”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l-manna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kienet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tixbah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iż-żerriegħa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tal-kożbor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 </a:t>
            </a:r>
            <a:endParaRPr lang="en-GB" sz="15500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lewn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ir-raża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</a:t>
            </a:r>
            <a:endParaRPr lang="en-GB" sz="15500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5E159-A59F-47E7-C95B-8CA3CDA0E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A27E9306-612F-AACB-CBAB-21F0D8BA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2676719"/>
            <a:ext cx="22610512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U kulħadd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kiel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xaba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’,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ġabru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l-bċejjeċ li kien fadal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mlew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bihom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tnax-il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qoffa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2654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8318B-77A2-98AC-298C-8155ED21C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0560E0B8-24F1-2D20-6B48-525E5AD0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6719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U kienu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madwar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ħamest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elef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raġel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dawk li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kielu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barra 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n-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nisa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u t-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tfal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1559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34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57983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poplu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kien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jixtered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jiġborha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jlaqqtuha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mbagħad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jitħnuha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bil-mitħna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jew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jisħquha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fil-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mehrież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240" y="290656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Kienu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jsajruha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fil-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borma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jagħmluha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ftajjar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; </a:t>
            </a: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u t-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togħma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tagħha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kienet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bħal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tal-għaġina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maħduma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biż-żejt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. 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0" y="2675925"/>
            <a:ext cx="23399750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U meta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billejl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kienet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taqa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’ </a:t>
            </a: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n-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nida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fuq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kamp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kienet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taqa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’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magħha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l-manna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wkoll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D64A7-4BB4-18F5-E25A-CD7DB0CCF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1">
            <a:extLst>
              <a:ext uri="{FF2B5EF4-FFF2-40B4-BE49-F238E27FC236}">
                <a16:creationId xmlns:a16="http://schemas.microsoft.com/office/drawing/2014/main" id="{DB67249A-BAE3-F658-09BC-C8FFC177C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5925"/>
            <a:ext cx="23399750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Mos</a:t>
            </a:r>
            <a:r>
              <a:rPr lang="az-Cyrl-AZ" altLang="en-US" sz="15500" dirty="0">
                <a:latin typeface="Times New Roman" pitchFamily="18" charset="0"/>
                <a:cs typeface="Arial" pitchFamily="34" charset="0"/>
              </a:rPr>
              <a:t>ѐ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sama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’ l-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poplu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jibki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familja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familja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  <a:cs typeface="Arial" pitchFamily="34" charset="0"/>
              </a:rPr>
              <a:t>kulħadd</a:t>
            </a:r>
            <a:r>
              <a:rPr lang="en-US" altLang="en-US" sz="15500" dirty="0">
                <a:latin typeface="Times New Roman" pitchFamily="18" charset="0"/>
                <a:cs typeface="Arial" pitchFamily="34" charset="0"/>
              </a:rPr>
              <a:t> </a:t>
            </a:r>
            <a:endParaRPr lang="mt-MT" altLang="en-US" sz="15500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f’bieb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it-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tinda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tiegħu. </a:t>
            </a:r>
            <a:endParaRPr lang="mt-MT" sz="155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0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341233" y="2675925"/>
            <a:ext cx="22717284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Il-Mulej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xegħel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b’qilla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kbira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u Mos</a:t>
            </a:r>
            <a:r>
              <a:rPr lang="az-Cyrl-AZ" sz="15500" dirty="0">
                <a:latin typeface="Times New Roman" pitchFamily="18" charset="0"/>
                <a:cs typeface="Arial" pitchFamily="34" charset="0"/>
              </a:rPr>
              <a:t>ѐ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inkwieta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Mos</a:t>
            </a:r>
            <a:r>
              <a:rPr lang="az-Cyrl-AZ" sz="15500" dirty="0">
                <a:latin typeface="Times New Roman" pitchFamily="18" charset="0"/>
                <a:cs typeface="Arial" pitchFamily="34" charset="0"/>
              </a:rPr>
              <a:t>ѐ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staqsa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-Mulej: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618</Words>
  <Application>Microsoft Office PowerPoint</Application>
  <PresentationFormat>Custom</PresentationFormat>
  <Paragraphs>99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147</cp:revision>
  <dcterms:created xsi:type="dcterms:W3CDTF">2008-12-28T11:50:57Z</dcterms:created>
  <dcterms:modified xsi:type="dcterms:W3CDTF">2025-07-25T05:06:40Z</dcterms:modified>
</cp:coreProperties>
</file>