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  <p:sldMasterId id="2147483713" r:id="rId3"/>
    <p:sldMasterId id="2147483725" r:id="rId4"/>
  </p:sldMasterIdLst>
  <p:notesMasterIdLst>
    <p:notesMasterId r:id="rId54"/>
  </p:notesMasterIdLst>
  <p:sldIdLst>
    <p:sldId id="321" r:id="rId5"/>
    <p:sldId id="292" r:id="rId6"/>
    <p:sldId id="397" r:id="rId7"/>
    <p:sldId id="368" r:id="rId8"/>
    <p:sldId id="369" r:id="rId9"/>
    <p:sldId id="370" r:id="rId10"/>
    <p:sldId id="371" r:id="rId11"/>
    <p:sldId id="372" r:id="rId12"/>
    <p:sldId id="373" r:id="rId13"/>
    <p:sldId id="374" r:id="rId14"/>
    <p:sldId id="398" r:id="rId15"/>
    <p:sldId id="375" r:id="rId16"/>
    <p:sldId id="376" r:id="rId17"/>
    <p:sldId id="399" r:id="rId18"/>
    <p:sldId id="377" r:id="rId19"/>
    <p:sldId id="378" r:id="rId20"/>
    <p:sldId id="400" r:id="rId21"/>
    <p:sldId id="379" r:id="rId22"/>
    <p:sldId id="380" r:id="rId23"/>
    <p:sldId id="381" r:id="rId24"/>
    <p:sldId id="382" r:id="rId25"/>
    <p:sldId id="304" r:id="rId26"/>
    <p:sldId id="305" r:id="rId27"/>
    <p:sldId id="276" r:id="rId28"/>
    <p:sldId id="286" r:id="rId29"/>
    <p:sldId id="277" r:id="rId30"/>
    <p:sldId id="385" r:id="rId31"/>
    <p:sldId id="383" r:id="rId32"/>
    <p:sldId id="355" r:id="rId33"/>
    <p:sldId id="386" r:id="rId34"/>
    <p:sldId id="384" r:id="rId35"/>
    <p:sldId id="387" r:id="rId36"/>
    <p:sldId id="389" r:id="rId37"/>
    <p:sldId id="388" r:id="rId38"/>
    <p:sldId id="313" r:id="rId39"/>
    <p:sldId id="280" r:id="rId40"/>
    <p:sldId id="314" r:id="rId41"/>
    <p:sldId id="299" r:id="rId42"/>
    <p:sldId id="282" r:id="rId43"/>
    <p:sldId id="390" r:id="rId44"/>
    <p:sldId id="391" r:id="rId45"/>
    <p:sldId id="392" r:id="rId46"/>
    <p:sldId id="401" r:id="rId47"/>
    <p:sldId id="393" r:id="rId48"/>
    <p:sldId id="394" r:id="rId49"/>
    <p:sldId id="395" r:id="rId50"/>
    <p:sldId id="396" r:id="rId51"/>
    <p:sldId id="312" r:id="rId52"/>
    <p:sldId id="322" r:id="rId53"/>
  </p:sldIdLst>
  <p:sldSz cx="23399750" cy="12599988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102844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2056881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3085321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4113761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5142202" algn="l" defTabSz="2056881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6170642" algn="l" defTabSz="2056881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7199082" algn="l" defTabSz="2056881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8227523" algn="l" defTabSz="2056881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69" userDrawn="1">
          <p15:clr>
            <a:srgbClr val="A4A3A4"/>
          </p15:clr>
        </p15:guide>
        <p15:guide id="2" pos="737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  <a:srgbClr val="421C5E"/>
    <a:srgbClr val="006600"/>
    <a:srgbClr val="000096"/>
    <a:srgbClr val="0000CC"/>
    <a:srgbClr val="66CC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8" d="100"/>
          <a:sy n="38" d="100"/>
        </p:scale>
        <p:origin x="96" y="660"/>
      </p:cViewPr>
      <p:guideLst>
        <p:guide orient="horz" pos="3969"/>
        <p:guide pos="737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presProps" Target="presProps.xml"/><Relationship Id="rId7" Type="http://schemas.openxmlformats.org/officeDocument/2006/relationships/slide" Target="slides/slide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tableStyles" Target="tableStyles.xml"/><Relationship Id="rId5" Type="http://schemas.openxmlformats.org/officeDocument/2006/relationships/slide" Target="slides/slide1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viewProps" Target="viewProps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theme" Target="theme/theme1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mt-M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1D9D4EA3-733B-493D-8222-CBB2CB399998}" type="datetimeFigureOut">
              <a:rPr lang="mt-MT"/>
              <a:pPr>
                <a:defRPr/>
              </a:pPr>
              <a:t>16/07/2025</a:t>
            </a:fld>
            <a:endParaRPr lang="mt-M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mt-MT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mt-MT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mt-M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E659D270-4AEF-4F8F-B0A4-A938F66009C9}" type="slidenum">
              <a:rPr lang="mt-MT"/>
              <a:pPr>
                <a:defRPr/>
              </a:pPr>
              <a:t>‹#›</a:t>
            </a:fld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32270606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2700" kern="1200">
        <a:solidFill>
          <a:schemeClr val="tx1"/>
        </a:solidFill>
        <a:latin typeface="+mn-lt"/>
        <a:ea typeface="+mn-ea"/>
        <a:cs typeface="+mn-cs"/>
      </a:defRPr>
    </a:lvl1pPr>
    <a:lvl2pPr marL="1028440" algn="l" rtl="0" eaLnBrk="0" fontAlgn="base" hangingPunct="0">
      <a:spcBef>
        <a:spcPct val="30000"/>
      </a:spcBef>
      <a:spcAft>
        <a:spcPct val="0"/>
      </a:spcAft>
      <a:defRPr sz="2700" kern="1200">
        <a:solidFill>
          <a:schemeClr val="tx1"/>
        </a:solidFill>
        <a:latin typeface="+mn-lt"/>
        <a:ea typeface="+mn-ea"/>
        <a:cs typeface="+mn-cs"/>
      </a:defRPr>
    </a:lvl2pPr>
    <a:lvl3pPr marL="2056881" algn="l" rtl="0" eaLnBrk="0" fontAlgn="base" hangingPunct="0">
      <a:spcBef>
        <a:spcPct val="30000"/>
      </a:spcBef>
      <a:spcAft>
        <a:spcPct val="0"/>
      </a:spcAft>
      <a:defRPr sz="2700" kern="1200">
        <a:solidFill>
          <a:schemeClr val="tx1"/>
        </a:solidFill>
        <a:latin typeface="+mn-lt"/>
        <a:ea typeface="+mn-ea"/>
        <a:cs typeface="+mn-cs"/>
      </a:defRPr>
    </a:lvl3pPr>
    <a:lvl4pPr marL="3085321" algn="l" rtl="0" eaLnBrk="0" fontAlgn="base" hangingPunct="0">
      <a:spcBef>
        <a:spcPct val="30000"/>
      </a:spcBef>
      <a:spcAft>
        <a:spcPct val="0"/>
      </a:spcAft>
      <a:defRPr sz="2700" kern="1200">
        <a:solidFill>
          <a:schemeClr val="tx1"/>
        </a:solidFill>
        <a:latin typeface="+mn-lt"/>
        <a:ea typeface="+mn-ea"/>
        <a:cs typeface="+mn-cs"/>
      </a:defRPr>
    </a:lvl4pPr>
    <a:lvl5pPr marL="4113761" algn="l" rtl="0" eaLnBrk="0" fontAlgn="base" hangingPunct="0">
      <a:spcBef>
        <a:spcPct val="30000"/>
      </a:spcBef>
      <a:spcAft>
        <a:spcPct val="0"/>
      </a:spcAft>
      <a:defRPr sz="2700" kern="1200">
        <a:solidFill>
          <a:schemeClr val="tx1"/>
        </a:solidFill>
        <a:latin typeface="+mn-lt"/>
        <a:ea typeface="+mn-ea"/>
        <a:cs typeface="+mn-cs"/>
      </a:defRPr>
    </a:lvl5pPr>
    <a:lvl6pPr marL="5142202" algn="l" defTabSz="2056881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6pPr>
    <a:lvl7pPr marL="6170642" algn="l" defTabSz="2056881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7pPr>
    <a:lvl8pPr marL="7199082" algn="l" defTabSz="2056881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8pPr>
    <a:lvl9pPr marL="8227523" algn="l" defTabSz="2056881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9964" y="7139993"/>
            <a:ext cx="16379825" cy="3219997"/>
          </a:xfrm>
        </p:spPr>
        <p:txBody>
          <a:bodyPr/>
          <a:lstStyle>
            <a:lvl1pPr marL="0" indent="0" algn="ctr">
              <a:buNone/>
              <a:defRPr/>
            </a:lvl1pPr>
            <a:lvl2pPr marL="839914" indent="0" algn="ctr">
              <a:buNone/>
              <a:defRPr/>
            </a:lvl2pPr>
            <a:lvl3pPr marL="1679827" indent="0" algn="ctr">
              <a:buNone/>
              <a:defRPr/>
            </a:lvl3pPr>
            <a:lvl4pPr marL="2519741" indent="0" algn="ctr">
              <a:buNone/>
              <a:defRPr/>
            </a:lvl4pPr>
            <a:lvl5pPr marL="3359653" indent="0" algn="ctr">
              <a:buNone/>
              <a:defRPr/>
            </a:lvl5pPr>
            <a:lvl6pPr marL="4199568" indent="0" algn="ctr">
              <a:buNone/>
              <a:defRPr/>
            </a:lvl6pPr>
            <a:lvl7pPr marL="5039481" indent="0" algn="ctr">
              <a:buNone/>
              <a:defRPr/>
            </a:lvl7pPr>
            <a:lvl8pPr marL="5879395" indent="0" algn="ctr">
              <a:buNone/>
              <a:defRPr/>
            </a:lvl8pPr>
            <a:lvl9pPr marL="6719308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2126444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9A3D64-AC76-404A-AF78-F74A8703BE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477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964819" y="504586"/>
            <a:ext cx="5264944" cy="1075082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69989" y="504586"/>
            <a:ext cx="15404835" cy="1075082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6B532C-17E0-44AC-AA73-7CFAE71321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9331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C28B5A-88E7-4589-A454-DDCAB5A5C8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4241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4981" y="3914165"/>
            <a:ext cx="19889788" cy="270083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9964" y="7139993"/>
            <a:ext cx="16379825" cy="321999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8399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798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5197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3596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1995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50394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8793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7193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mt-M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DFD465-AEEB-4C63-9A6A-A9F26BB427B0}" type="datetimeFigureOut">
              <a:rPr lang="mt-MT"/>
              <a:pPr>
                <a:defRPr/>
              </a:pPr>
              <a:t>16/07/2025</a:t>
            </a:fld>
            <a:endParaRPr lang="mt-M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mt-M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36422B-5513-4BEC-A0E3-01039CD4D176}" type="slidenum">
              <a:rPr lang="mt-MT"/>
              <a:pPr>
                <a:defRPr/>
              </a:pPr>
              <a:t>‹#›</a:t>
            </a:fld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15356085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5289FA-0AD6-4BF3-A8CE-1BCAB295DE5E}" type="datetimeFigureOut">
              <a:rPr lang="mt-MT"/>
              <a:pPr>
                <a:defRPr/>
              </a:pPr>
              <a:t>16/07/2025</a:t>
            </a:fld>
            <a:endParaRPr lang="mt-M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mt-M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595071-1CA5-4B06-A114-B9EDA905AD2D}" type="slidenum">
              <a:rPr lang="mt-MT"/>
              <a:pPr>
                <a:defRPr/>
              </a:pPr>
              <a:t>‹#›</a:t>
            </a:fld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15265380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8419" y="8096660"/>
            <a:ext cx="19889788" cy="2502498"/>
          </a:xfrm>
        </p:spPr>
        <p:txBody>
          <a:bodyPr anchor="t"/>
          <a:lstStyle>
            <a:lvl1pPr algn="l">
              <a:defRPr sz="7400" b="1" cap="all"/>
            </a:lvl1pPr>
          </a:lstStyle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48419" y="5340414"/>
            <a:ext cx="19889788" cy="2756246"/>
          </a:xfrm>
        </p:spPr>
        <p:txBody>
          <a:bodyPr anchor="b"/>
          <a:lstStyle>
            <a:lvl1pPr marL="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1pPr>
            <a:lvl2pPr marL="839914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2pPr>
            <a:lvl3pPr marL="1679827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3pPr>
            <a:lvl4pPr marL="2519741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4pPr>
            <a:lvl5pPr marL="3359653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5pPr>
            <a:lvl6pPr marL="4199568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6pPr>
            <a:lvl7pPr marL="5039481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7pPr>
            <a:lvl8pPr marL="5879395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8pPr>
            <a:lvl9pPr marL="6719308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4C45E3-7BD4-4E15-AEBB-415D8E18373F}" type="datetimeFigureOut">
              <a:rPr lang="mt-MT"/>
              <a:pPr>
                <a:defRPr/>
              </a:pPr>
              <a:t>16/07/2025</a:t>
            </a:fld>
            <a:endParaRPr lang="mt-M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mt-M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D01996-FF8C-44C4-91F6-93937C0AE5F5}" type="slidenum">
              <a:rPr lang="mt-MT"/>
              <a:pPr>
                <a:defRPr/>
              </a:pPr>
              <a:t>‹#›</a:t>
            </a:fld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5057753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69987" y="2939999"/>
            <a:ext cx="10334890" cy="8315410"/>
          </a:xfrm>
        </p:spPr>
        <p:txBody>
          <a:bodyPr/>
          <a:lstStyle>
            <a:lvl1pPr>
              <a:defRPr sz="5200"/>
            </a:lvl1pPr>
            <a:lvl2pPr>
              <a:defRPr sz="4500"/>
            </a:lvl2pPr>
            <a:lvl3pPr>
              <a:defRPr sz="3600"/>
            </a:lvl3pPr>
            <a:lvl4pPr>
              <a:defRPr sz="3300"/>
            </a:lvl4pPr>
            <a:lvl5pPr>
              <a:defRPr sz="3300"/>
            </a:lvl5pPr>
            <a:lvl6pPr>
              <a:defRPr sz="3300"/>
            </a:lvl6pPr>
            <a:lvl7pPr>
              <a:defRPr sz="3300"/>
            </a:lvl7pPr>
            <a:lvl8pPr>
              <a:defRPr sz="3300"/>
            </a:lvl8pPr>
            <a:lvl9pPr>
              <a:defRPr sz="3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94873" y="2939999"/>
            <a:ext cx="10334890" cy="8315410"/>
          </a:xfrm>
        </p:spPr>
        <p:txBody>
          <a:bodyPr/>
          <a:lstStyle>
            <a:lvl1pPr>
              <a:defRPr sz="5200"/>
            </a:lvl1pPr>
            <a:lvl2pPr>
              <a:defRPr sz="4500"/>
            </a:lvl2pPr>
            <a:lvl3pPr>
              <a:defRPr sz="3600"/>
            </a:lvl3pPr>
            <a:lvl4pPr>
              <a:defRPr sz="3300"/>
            </a:lvl4pPr>
            <a:lvl5pPr>
              <a:defRPr sz="3300"/>
            </a:lvl5pPr>
            <a:lvl6pPr>
              <a:defRPr sz="3300"/>
            </a:lvl6pPr>
            <a:lvl7pPr>
              <a:defRPr sz="3300"/>
            </a:lvl7pPr>
            <a:lvl8pPr>
              <a:defRPr sz="3300"/>
            </a:lvl8pPr>
            <a:lvl9pPr>
              <a:defRPr sz="3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5BF11C-E49F-4B84-80A0-FCC75DF45717}" type="datetimeFigureOut">
              <a:rPr lang="mt-MT"/>
              <a:pPr>
                <a:defRPr/>
              </a:pPr>
              <a:t>16/07/2025</a:t>
            </a:fld>
            <a:endParaRPr lang="mt-MT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mt-MT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4EB3CB-A114-4B3A-8AC1-820F7734B607}" type="slidenum">
              <a:rPr lang="mt-MT"/>
              <a:pPr>
                <a:defRPr/>
              </a:pPr>
              <a:t>‹#›</a:t>
            </a:fld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20013291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9988" y="2820416"/>
            <a:ext cx="10338953" cy="1175415"/>
          </a:xfrm>
        </p:spPr>
        <p:txBody>
          <a:bodyPr anchor="b"/>
          <a:lstStyle>
            <a:lvl1pPr marL="0" indent="0">
              <a:buNone/>
              <a:defRPr sz="4500" b="1"/>
            </a:lvl1pPr>
            <a:lvl2pPr marL="839914" indent="0">
              <a:buNone/>
              <a:defRPr sz="3600" b="1"/>
            </a:lvl2pPr>
            <a:lvl3pPr marL="1679827" indent="0">
              <a:buNone/>
              <a:defRPr sz="3300" b="1"/>
            </a:lvl3pPr>
            <a:lvl4pPr marL="2519741" indent="0">
              <a:buNone/>
              <a:defRPr sz="2900" b="1"/>
            </a:lvl4pPr>
            <a:lvl5pPr marL="3359653" indent="0">
              <a:buNone/>
              <a:defRPr sz="2900" b="1"/>
            </a:lvl5pPr>
            <a:lvl6pPr marL="4199568" indent="0">
              <a:buNone/>
              <a:defRPr sz="2900" b="1"/>
            </a:lvl6pPr>
            <a:lvl7pPr marL="5039481" indent="0">
              <a:buNone/>
              <a:defRPr sz="2900" b="1"/>
            </a:lvl7pPr>
            <a:lvl8pPr marL="5879395" indent="0">
              <a:buNone/>
              <a:defRPr sz="2900" b="1"/>
            </a:lvl8pPr>
            <a:lvl9pPr marL="6719308" indent="0">
              <a:buNone/>
              <a:defRPr sz="2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69988" y="3995831"/>
            <a:ext cx="10338953" cy="7259577"/>
          </a:xfrm>
        </p:spPr>
        <p:txBody>
          <a:bodyPr/>
          <a:lstStyle>
            <a:lvl1pPr>
              <a:defRPr sz="4500"/>
            </a:lvl1pPr>
            <a:lvl2pPr>
              <a:defRPr sz="3600"/>
            </a:lvl2pPr>
            <a:lvl3pPr>
              <a:defRPr sz="33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886750" y="2820416"/>
            <a:ext cx="10343014" cy="1175415"/>
          </a:xfrm>
        </p:spPr>
        <p:txBody>
          <a:bodyPr anchor="b"/>
          <a:lstStyle>
            <a:lvl1pPr marL="0" indent="0">
              <a:buNone/>
              <a:defRPr sz="4500" b="1"/>
            </a:lvl1pPr>
            <a:lvl2pPr marL="839914" indent="0">
              <a:buNone/>
              <a:defRPr sz="3600" b="1"/>
            </a:lvl2pPr>
            <a:lvl3pPr marL="1679827" indent="0">
              <a:buNone/>
              <a:defRPr sz="3300" b="1"/>
            </a:lvl3pPr>
            <a:lvl4pPr marL="2519741" indent="0">
              <a:buNone/>
              <a:defRPr sz="2900" b="1"/>
            </a:lvl4pPr>
            <a:lvl5pPr marL="3359653" indent="0">
              <a:buNone/>
              <a:defRPr sz="2900" b="1"/>
            </a:lvl5pPr>
            <a:lvl6pPr marL="4199568" indent="0">
              <a:buNone/>
              <a:defRPr sz="2900" b="1"/>
            </a:lvl6pPr>
            <a:lvl7pPr marL="5039481" indent="0">
              <a:buNone/>
              <a:defRPr sz="2900" b="1"/>
            </a:lvl7pPr>
            <a:lvl8pPr marL="5879395" indent="0">
              <a:buNone/>
              <a:defRPr sz="2900" b="1"/>
            </a:lvl8pPr>
            <a:lvl9pPr marL="6719308" indent="0">
              <a:buNone/>
              <a:defRPr sz="2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886750" y="3995831"/>
            <a:ext cx="10343014" cy="7259577"/>
          </a:xfrm>
        </p:spPr>
        <p:txBody>
          <a:bodyPr/>
          <a:lstStyle>
            <a:lvl1pPr>
              <a:defRPr sz="4500"/>
            </a:lvl1pPr>
            <a:lvl2pPr>
              <a:defRPr sz="3600"/>
            </a:lvl2pPr>
            <a:lvl3pPr>
              <a:defRPr sz="33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ED22F1-5FA9-4A55-A950-42C36C91C180}" type="datetimeFigureOut">
              <a:rPr lang="mt-MT"/>
              <a:pPr>
                <a:defRPr/>
              </a:pPr>
              <a:t>16/07/2025</a:t>
            </a:fld>
            <a:endParaRPr lang="mt-MT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mt-MT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5A18C9-1BF5-4A70-B903-84C1C5D84D67}" type="slidenum">
              <a:rPr lang="mt-MT"/>
              <a:pPr>
                <a:defRPr/>
              </a:pPr>
              <a:t>‹#›</a:t>
            </a:fld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3034132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6EB0CF-3DB6-4F54-8E6E-59B72426F242}" type="datetimeFigureOut">
              <a:rPr lang="mt-MT"/>
              <a:pPr>
                <a:defRPr/>
              </a:pPr>
              <a:t>16/07/2025</a:t>
            </a:fld>
            <a:endParaRPr lang="mt-M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mt-MT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00B886-881E-4C21-82B1-0813BE385A39}" type="slidenum">
              <a:rPr lang="mt-MT"/>
              <a:pPr>
                <a:defRPr/>
              </a:pPr>
              <a:t>‹#›</a:t>
            </a:fld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120291137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78513E-A678-486B-B2C2-B916BDD0BF61}" type="datetimeFigureOut">
              <a:rPr lang="mt-MT"/>
              <a:pPr>
                <a:defRPr/>
              </a:pPr>
              <a:t>16/07/2025</a:t>
            </a:fld>
            <a:endParaRPr lang="mt-MT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mt-MT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F91035-789C-4CF2-8DCC-39880F967C36}" type="slidenum">
              <a:rPr lang="mt-MT"/>
              <a:pPr>
                <a:defRPr/>
              </a:pPr>
              <a:t>‹#›</a:t>
            </a:fld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38709231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901856-C9AB-4F96-B8FF-BC45F061F7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78565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990" y="501667"/>
            <a:ext cx="7698357" cy="2134998"/>
          </a:xfrm>
        </p:spPr>
        <p:txBody>
          <a:bodyPr anchor="b"/>
          <a:lstStyle>
            <a:lvl1pPr algn="l">
              <a:defRPr sz="3600" b="1"/>
            </a:lvl1pPr>
          </a:lstStyle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8652" y="501667"/>
            <a:ext cx="13081110" cy="10753741"/>
          </a:xfrm>
        </p:spPr>
        <p:txBody>
          <a:bodyPr/>
          <a:lstStyle>
            <a:lvl1pPr>
              <a:defRPr sz="5900"/>
            </a:lvl1pPr>
            <a:lvl2pPr>
              <a:defRPr sz="5200"/>
            </a:lvl2pPr>
            <a:lvl3pPr>
              <a:defRPr sz="45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69990" y="2636666"/>
            <a:ext cx="7698357" cy="8618743"/>
          </a:xfrm>
        </p:spPr>
        <p:txBody>
          <a:bodyPr/>
          <a:lstStyle>
            <a:lvl1pPr marL="0" indent="0">
              <a:buNone/>
              <a:defRPr sz="2500"/>
            </a:lvl1pPr>
            <a:lvl2pPr marL="839914" indent="0">
              <a:buNone/>
              <a:defRPr sz="2200"/>
            </a:lvl2pPr>
            <a:lvl3pPr marL="1679827" indent="0">
              <a:buNone/>
              <a:defRPr sz="1800"/>
            </a:lvl3pPr>
            <a:lvl4pPr marL="2519741" indent="0">
              <a:buNone/>
              <a:defRPr sz="1600"/>
            </a:lvl4pPr>
            <a:lvl5pPr marL="3359653" indent="0">
              <a:buNone/>
              <a:defRPr sz="1600"/>
            </a:lvl5pPr>
            <a:lvl6pPr marL="4199568" indent="0">
              <a:buNone/>
              <a:defRPr sz="1600"/>
            </a:lvl6pPr>
            <a:lvl7pPr marL="5039481" indent="0">
              <a:buNone/>
              <a:defRPr sz="1600"/>
            </a:lvl7pPr>
            <a:lvl8pPr marL="5879395" indent="0">
              <a:buNone/>
              <a:defRPr sz="1600"/>
            </a:lvl8pPr>
            <a:lvl9pPr marL="6719308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E0E116-E091-496F-B99A-983E565C0475}" type="datetimeFigureOut">
              <a:rPr lang="mt-MT"/>
              <a:pPr>
                <a:defRPr/>
              </a:pPr>
              <a:t>16/07/2025</a:t>
            </a:fld>
            <a:endParaRPr lang="mt-MT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mt-MT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C53877-92F1-45A6-BE36-D1ADB5CEE06F}" type="slidenum">
              <a:rPr lang="mt-MT"/>
              <a:pPr>
                <a:defRPr/>
              </a:pPr>
              <a:t>‹#›</a:t>
            </a:fld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27242906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6515" y="8819992"/>
            <a:ext cx="14039850" cy="1041250"/>
          </a:xfrm>
        </p:spPr>
        <p:txBody>
          <a:bodyPr anchor="b"/>
          <a:lstStyle>
            <a:lvl1pPr algn="l">
              <a:defRPr sz="3600" b="1"/>
            </a:lvl1pPr>
          </a:lstStyle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86515" y="1125833"/>
            <a:ext cx="14039850" cy="7559993"/>
          </a:xfrm>
        </p:spPr>
        <p:txBody>
          <a:bodyPr rtlCol="0">
            <a:normAutofit/>
          </a:bodyPr>
          <a:lstStyle>
            <a:lvl1pPr marL="0" indent="0">
              <a:buNone/>
              <a:defRPr sz="5900"/>
            </a:lvl1pPr>
            <a:lvl2pPr marL="839914" indent="0">
              <a:buNone/>
              <a:defRPr sz="5200"/>
            </a:lvl2pPr>
            <a:lvl3pPr marL="1679827" indent="0">
              <a:buNone/>
              <a:defRPr sz="4500"/>
            </a:lvl3pPr>
            <a:lvl4pPr marL="2519741" indent="0">
              <a:buNone/>
              <a:defRPr sz="3600"/>
            </a:lvl4pPr>
            <a:lvl5pPr marL="3359653" indent="0">
              <a:buNone/>
              <a:defRPr sz="3600"/>
            </a:lvl5pPr>
            <a:lvl6pPr marL="4199568" indent="0">
              <a:buNone/>
              <a:defRPr sz="3600"/>
            </a:lvl6pPr>
            <a:lvl7pPr marL="5039481" indent="0">
              <a:buNone/>
              <a:defRPr sz="3600"/>
            </a:lvl7pPr>
            <a:lvl8pPr marL="5879395" indent="0">
              <a:buNone/>
              <a:defRPr sz="3600"/>
            </a:lvl8pPr>
            <a:lvl9pPr marL="6719308" indent="0">
              <a:buNone/>
              <a:defRPr sz="3600"/>
            </a:lvl9pPr>
          </a:lstStyle>
          <a:p>
            <a:pPr lvl="0"/>
            <a:endParaRPr lang="mt-MT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6515" y="9861241"/>
            <a:ext cx="14039850" cy="1478748"/>
          </a:xfrm>
        </p:spPr>
        <p:txBody>
          <a:bodyPr/>
          <a:lstStyle>
            <a:lvl1pPr marL="0" indent="0">
              <a:buNone/>
              <a:defRPr sz="2500"/>
            </a:lvl1pPr>
            <a:lvl2pPr marL="839914" indent="0">
              <a:buNone/>
              <a:defRPr sz="2200"/>
            </a:lvl2pPr>
            <a:lvl3pPr marL="1679827" indent="0">
              <a:buNone/>
              <a:defRPr sz="1800"/>
            </a:lvl3pPr>
            <a:lvl4pPr marL="2519741" indent="0">
              <a:buNone/>
              <a:defRPr sz="1600"/>
            </a:lvl4pPr>
            <a:lvl5pPr marL="3359653" indent="0">
              <a:buNone/>
              <a:defRPr sz="1600"/>
            </a:lvl5pPr>
            <a:lvl6pPr marL="4199568" indent="0">
              <a:buNone/>
              <a:defRPr sz="1600"/>
            </a:lvl6pPr>
            <a:lvl7pPr marL="5039481" indent="0">
              <a:buNone/>
              <a:defRPr sz="1600"/>
            </a:lvl7pPr>
            <a:lvl8pPr marL="5879395" indent="0">
              <a:buNone/>
              <a:defRPr sz="1600"/>
            </a:lvl8pPr>
            <a:lvl9pPr marL="6719308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7F3047-250C-4D8A-B6DA-413FEE7EB3A4}" type="datetimeFigureOut">
              <a:rPr lang="mt-MT"/>
              <a:pPr>
                <a:defRPr/>
              </a:pPr>
              <a:t>16/07/2025</a:t>
            </a:fld>
            <a:endParaRPr lang="mt-MT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mt-MT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EC11D8-43EE-4800-BBBB-A251B4FD71F4}" type="slidenum">
              <a:rPr lang="mt-MT"/>
              <a:pPr>
                <a:defRPr/>
              </a:pPr>
              <a:t>‹#›</a:t>
            </a:fld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144028861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E48F8E-BC6D-434C-937D-B1285554A386}" type="datetimeFigureOut">
              <a:rPr lang="mt-MT"/>
              <a:pPr>
                <a:defRPr/>
              </a:pPr>
              <a:t>16/07/2025</a:t>
            </a:fld>
            <a:endParaRPr lang="mt-M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mt-M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1194E9-A97C-4D4D-BF54-D06B1A11DEE9}" type="slidenum">
              <a:rPr lang="mt-MT"/>
              <a:pPr>
                <a:defRPr/>
              </a:pPr>
              <a:t>‹#›</a:t>
            </a:fld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124715353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964819" y="504586"/>
            <a:ext cx="5264944" cy="1075082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69989" y="504586"/>
            <a:ext cx="15404835" cy="1075082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3459E7-B2FE-4DB3-9242-CE72F329471C}" type="datetimeFigureOut">
              <a:rPr lang="mt-MT"/>
              <a:pPr>
                <a:defRPr/>
              </a:pPr>
              <a:t>16/07/2025</a:t>
            </a:fld>
            <a:endParaRPr lang="mt-M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mt-M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EB9F51-C920-4711-968F-3794B9CF44AD}" type="slidenum">
              <a:rPr lang="mt-MT"/>
              <a:pPr>
                <a:defRPr/>
              </a:pPr>
              <a:t>‹#›</a:t>
            </a:fld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22142440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2033715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4981" y="3914165"/>
            <a:ext cx="19889788" cy="270083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9964" y="7139993"/>
            <a:ext cx="16379825" cy="3219997"/>
          </a:xfrm>
        </p:spPr>
        <p:txBody>
          <a:bodyPr/>
          <a:lstStyle>
            <a:lvl1pPr marL="0" indent="0" algn="ctr">
              <a:buNone/>
              <a:defRPr/>
            </a:lvl1pPr>
            <a:lvl2pPr marL="839914" indent="0" algn="ctr">
              <a:buNone/>
              <a:defRPr/>
            </a:lvl2pPr>
            <a:lvl3pPr marL="1679827" indent="0" algn="ctr">
              <a:buNone/>
              <a:defRPr/>
            </a:lvl3pPr>
            <a:lvl4pPr marL="2519741" indent="0" algn="ctr">
              <a:buNone/>
              <a:defRPr/>
            </a:lvl4pPr>
            <a:lvl5pPr marL="3359653" indent="0" algn="ctr">
              <a:buNone/>
              <a:defRPr/>
            </a:lvl5pPr>
            <a:lvl6pPr marL="4199568" indent="0" algn="ctr">
              <a:buNone/>
              <a:defRPr/>
            </a:lvl6pPr>
            <a:lvl7pPr marL="5039481" indent="0" algn="ctr">
              <a:buNone/>
              <a:defRPr/>
            </a:lvl7pPr>
            <a:lvl8pPr marL="5879395" indent="0" algn="ctr">
              <a:buNone/>
              <a:defRPr/>
            </a:lvl8pPr>
            <a:lvl9pPr marL="6719308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2C8BF6-A3A1-4386-BA97-92BA19657A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83321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C76AA4-69B6-414A-BA6D-FFB4C2CD29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13642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8419" y="8096660"/>
            <a:ext cx="19889788" cy="2502498"/>
          </a:xfrm>
        </p:spPr>
        <p:txBody>
          <a:bodyPr anchor="t"/>
          <a:lstStyle>
            <a:lvl1pPr algn="l">
              <a:defRPr sz="74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48419" y="5340414"/>
            <a:ext cx="19889788" cy="2756246"/>
          </a:xfrm>
        </p:spPr>
        <p:txBody>
          <a:bodyPr anchor="b"/>
          <a:lstStyle>
            <a:lvl1pPr marL="0" indent="0">
              <a:buNone/>
              <a:defRPr sz="3600"/>
            </a:lvl1pPr>
            <a:lvl2pPr marL="839914" indent="0">
              <a:buNone/>
              <a:defRPr sz="3300"/>
            </a:lvl2pPr>
            <a:lvl3pPr marL="1679827" indent="0">
              <a:buNone/>
              <a:defRPr sz="2900"/>
            </a:lvl3pPr>
            <a:lvl4pPr marL="2519741" indent="0">
              <a:buNone/>
              <a:defRPr sz="2500"/>
            </a:lvl4pPr>
            <a:lvl5pPr marL="3359653" indent="0">
              <a:buNone/>
              <a:defRPr sz="2500"/>
            </a:lvl5pPr>
            <a:lvl6pPr marL="4199568" indent="0">
              <a:buNone/>
              <a:defRPr sz="2500"/>
            </a:lvl6pPr>
            <a:lvl7pPr marL="5039481" indent="0">
              <a:buNone/>
              <a:defRPr sz="2500"/>
            </a:lvl7pPr>
            <a:lvl8pPr marL="5879395" indent="0">
              <a:buNone/>
              <a:defRPr sz="2500"/>
            </a:lvl8pPr>
            <a:lvl9pPr marL="6719308" indent="0">
              <a:buNone/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43AACC-30D4-41FE-B3E7-59A8368FAB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94647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69987" y="2939999"/>
            <a:ext cx="10334890" cy="8315410"/>
          </a:xfrm>
        </p:spPr>
        <p:txBody>
          <a:bodyPr/>
          <a:lstStyle>
            <a:lvl1pPr>
              <a:defRPr sz="5200"/>
            </a:lvl1pPr>
            <a:lvl2pPr>
              <a:defRPr sz="4500"/>
            </a:lvl2pPr>
            <a:lvl3pPr>
              <a:defRPr sz="3600"/>
            </a:lvl3pPr>
            <a:lvl4pPr>
              <a:defRPr sz="3300"/>
            </a:lvl4pPr>
            <a:lvl5pPr>
              <a:defRPr sz="3300"/>
            </a:lvl5pPr>
            <a:lvl6pPr>
              <a:defRPr sz="3300"/>
            </a:lvl6pPr>
            <a:lvl7pPr>
              <a:defRPr sz="3300"/>
            </a:lvl7pPr>
            <a:lvl8pPr>
              <a:defRPr sz="3300"/>
            </a:lvl8pPr>
            <a:lvl9pPr>
              <a:defRPr sz="3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94873" y="2939999"/>
            <a:ext cx="10334890" cy="8315410"/>
          </a:xfrm>
        </p:spPr>
        <p:txBody>
          <a:bodyPr/>
          <a:lstStyle>
            <a:lvl1pPr>
              <a:defRPr sz="5200"/>
            </a:lvl1pPr>
            <a:lvl2pPr>
              <a:defRPr sz="4500"/>
            </a:lvl2pPr>
            <a:lvl3pPr>
              <a:defRPr sz="3600"/>
            </a:lvl3pPr>
            <a:lvl4pPr>
              <a:defRPr sz="3300"/>
            </a:lvl4pPr>
            <a:lvl5pPr>
              <a:defRPr sz="3300"/>
            </a:lvl5pPr>
            <a:lvl6pPr>
              <a:defRPr sz="3300"/>
            </a:lvl6pPr>
            <a:lvl7pPr>
              <a:defRPr sz="3300"/>
            </a:lvl7pPr>
            <a:lvl8pPr>
              <a:defRPr sz="3300"/>
            </a:lvl8pPr>
            <a:lvl9pPr>
              <a:defRPr sz="3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5A3E51-AC16-4DFF-B66A-871283BE89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63488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9988" y="2820416"/>
            <a:ext cx="10338953" cy="1175415"/>
          </a:xfrm>
        </p:spPr>
        <p:txBody>
          <a:bodyPr anchor="b"/>
          <a:lstStyle>
            <a:lvl1pPr marL="0" indent="0">
              <a:buNone/>
              <a:defRPr sz="4500" b="1"/>
            </a:lvl1pPr>
            <a:lvl2pPr marL="839914" indent="0">
              <a:buNone/>
              <a:defRPr sz="3600" b="1"/>
            </a:lvl2pPr>
            <a:lvl3pPr marL="1679827" indent="0">
              <a:buNone/>
              <a:defRPr sz="3300" b="1"/>
            </a:lvl3pPr>
            <a:lvl4pPr marL="2519741" indent="0">
              <a:buNone/>
              <a:defRPr sz="2900" b="1"/>
            </a:lvl4pPr>
            <a:lvl5pPr marL="3359653" indent="0">
              <a:buNone/>
              <a:defRPr sz="2900" b="1"/>
            </a:lvl5pPr>
            <a:lvl6pPr marL="4199568" indent="0">
              <a:buNone/>
              <a:defRPr sz="2900" b="1"/>
            </a:lvl6pPr>
            <a:lvl7pPr marL="5039481" indent="0">
              <a:buNone/>
              <a:defRPr sz="2900" b="1"/>
            </a:lvl7pPr>
            <a:lvl8pPr marL="5879395" indent="0">
              <a:buNone/>
              <a:defRPr sz="2900" b="1"/>
            </a:lvl8pPr>
            <a:lvl9pPr marL="6719308" indent="0">
              <a:buNone/>
              <a:defRPr sz="2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69988" y="3995831"/>
            <a:ext cx="10338953" cy="7259577"/>
          </a:xfrm>
        </p:spPr>
        <p:txBody>
          <a:bodyPr/>
          <a:lstStyle>
            <a:lvl1pPr>
              <a:defRPr sz="4500"/>
            </a:lvl1pPr>
            <a:lvl2pPr>
              <a:defRPr sz="3600"/>
            </a:lvl2pPr>
            <a:lvl3pPr>
              <a:defRPr sz="33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886750" y="2820416"/>
            <a:ext cx="10343014" cy="1175415"/>
          </a:xfrm>
        </p:spPr>
        <p:txBody>
          <a:bodyPr anchor="b"/>
          <a:lstStyle>
            <a:lvl1pPr marL="0" indent="0">
              <a:buNone/>
              <a:defRPr sz="4500" b="1"/>
            </a:lvl1pPr>
            <a:lvl2pPr marL="839914" indent="0">
              <a:buNone/>
              <a:defRPr sz="3600" b="1"/>
            </a:lvl2pPr>
            <a:lvl3pPr marL="1679827" indent="0">
              <a:buNone/>
              <a:defRPr sz="3300" b="1"/>
            </a:lvl3pPr>
            <a:lvl4pPr marL="2519741" indent="0">
              <a:buNone/>
              <a:defRPr sz="2900" b="1"/>
            </a:lvl4pPr>
            <a:lvl5pPr marL="3359653" indent="0">
              <a:buNone/>
              <a:defRPr sz="2900" b="1"/>
            </a:lvl5pPr>
            <a:lvl6pPr marL="4199568" indent="0">
              <a:buNone/>
              <a:defRPr sz="2900" b="1"/>
            </a:lvl6pPr>
            <a:lvl7pPr marL="5039481" indent="0">
              <a:buNone/>
              <a:defRPr sz="2900" b="1"/>
            </a:lvl7pPr>
            <a:lvl8pPr marL="5879395" indent="0">
              <a:buNone/>
              <a:defRPr sz="2900" b="1"/>
            </a:lvl8pPr>
            <a:lvl9pPr marL="6719308" indent="0">
              <a:buNone/>
              <a:defRPr sz="2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886750" y="3995831"/>
            <a:ext cx="10343014" cy="7259577"/>
          </a:xfrm>
        </p:spPr>
        <p:txBody>
          <a:bodyPr/>
          <a:lstStyle>
            <a:lvl1pPr>
              <a:defRPr sz="4500"/>
            </a:lvl1pPr>
            <a:lvl2pPr>
              <a:defRPr sz="3600"/>
            </a:lvl2pPr>
            <a:lvl3pPr>
              <a:defRPr sz="33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41E675-0184-4513-A67C-FA7B4B9B69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651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8419" y="8096660"/>
            <a:ext cx="19889788" cy="2502498"/>
          </a:xfrm>
        </p:spPr>
        <p:txBody>
          <a:bodyPr anchor="t"/>
          <a:lstStyle>
            <a:lvl1pPr algn="l">
              <a:defRPr sz="7400" b="1" cap="all"/>
            </a:lvl1pPr>
          </a:lstStyle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48419" y="5340414"/>
            <a:ext cx="19889788" cy="2756246"/>
          </a:xfrm>
        </p:spPr>
        <p:txBody>
          <a:bodyPr anchor="b"/>
          <a:lstStyle>
            <a:lvl1pPr marL="0" indent="0">
              <a:buNone/>
              <a:defRPr sz="3600"/>
            </a:lvl1pPr>
            <a:lvl2pPr marL="839914" indent="0">
              <a:buNone/>
              <a:defRPr sz="3300"/>
            </a:lvl2pPr>
            <a:lvl3pPr marL="1679827" indent="0">
              <a:buNone/>
              <a:defRPr sz="2900"/>
            </a:lvl3pPr>
            <a:lvl4pPr marL="2519741" indent="0">
              <a:buNone/>
              <a:defRPr sz="2500"/>
            </a:lvl4pPr>
            <a:lvl5pPr marL="3359653" indent="0">
              <a:buNone/>
              <a:defRPr sz="2500"/>
            </a:lvl5pPr>
            <a:lvl6pPr marL="4199568" indent="0">
              <a:buNone/>
              <a:defRPr sz="2500"/>
            </a:lvl6pPr>
            <a:lvl7pPr marL="5039481" indent="0">
              <a:buNone/>
              <a:defRPr sz="2500"/>
            </a:lvl7pPr>
            <a:lvl8pPr marL="5879395" indent="0">
              <a:buNone/>
              <a:defRPr sz="2500"/>
            </a:lvl8pPr>
            <a:lvl9pPr marL="6719308" indent="0">
              <a:buNone/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B48A51-76B0-4D07-B6B0-09CEB8C71B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33356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2F7C30-75A4-4E1C-B0CF-234FE6F0AE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91302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40C6E0-6CE8-476F-B0BA-33D65CB773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39828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990" y="501667"/>
            <a:ext cx="7698357" cy="2134998"/>
          </a:xfrm>
        </p:spPr>
        <p:txBody>
          <a:bodyPr anchor="b"/>
          <a:lstStyle>
            <a:lvl1pPr algn="l">
              <a:defRPr sz="36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8652" y="501667"/>
            <a:ext cx="13081110" cy="10753741"/>
          </a:xfrm>
        </p:spPr>
        <p:txBody>
          <a:bodyPr/>
          <a:lstStyle>
            <a:lvl1pPr>
              <a:defRPr sz="5900"/>
            </a:lvl1pPr>
            <a:lvl2pPr>
              <a:defRPr sz="5200"/>
            </a:lvl2pPr>
            <a:lvl3pPr>
              <a:defRPr sz="45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69990" y="2636666"/>
            <a:ext cx="7698357" cy="8618743"/>
          </a:xfrm>
        </p:spPr>
        <p:txBody>
          <a:bodyPr/>
          <a:lstStyle>
            <a:lvl1pPr marL="0" indent="0">
              <a:buNone/>
              <a:defRPr sz="2500"/>
            </a:lvl1pPr>
            <a:lvl2pPr marL="839914" indent="0">
              <a:buNone/>
              <a:defRPr sz="2200"/>
            </a:lvl2pPr>
            <a:lvl3pPr marL="1679827" indent="0">
              <a:buNone/>
              <a:defRPr sz="1800"/>
            </a:lvl3pPr>
            <a:lvl4pPr marL="2519741" indent="0">
              <a:buNone/>
              <a:defRPr sz="1600"/>
            </a:lvl4pPr>
            <a:lvl5pPr marL="3359653" indent="0">
              <a:buNone/>
              <a:defRPr sz="1600"/>
            </a:lvl5pPr>
            <a:lvl6pPr marL="4199568" indent="0">
              <a:buNone/>
              <a:defRPr sz="1600"/>
            </a:lvl6pPr>
            <a:lvl7pPr marL="5039481" indent="0">
              <a:buNone/>
              <a:defRPr sz="1600"/>
            </a:lvl7pPr>
            <a:lvl8pPr marL="5879395" indent="0">
              <a:buNone/>
              <a:defRPr sz="1600"/>
            </a:lvl8pPr>
            <a:lvl9pPr marL="6719308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6C66B0-9FFC-457C-8449-96C97E7C77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37600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6515" y="8819992"/>
            <a:ext cx="14039850" cy="1041250"/>
          </a:xfrm>
        </p:spPr>
        <p:txBody>
          <a:bodyPr anchor="b"/>
          <a:lstStyle>
            <a:lvl1pPr algn="l">
              <a:defRPr sz="36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86515" y="1125833"/>
            <a:ext cx="14039850" cy="7559993"/>
          </a:xfrm>
        </p:spPr>
        <p:txBody>
          <a:bodyPr/>
          <a:lstStyle>
            <a:lvl1pPr marL="0" indent="0">
              <a:buNone/>
              <a:defRPr sz="5900"/>
            </a:lvl1pPr>
            <a:lvl2pPr marL="839914" indent="0">
              <a:buNone/>
              <a:defRPr sz="5200"/>
            </a:lvl2pPr>
            <a:lvl3pPr marL="1679827" indent="0">
              <a:buNone/>
              <a:defRPr sz="4500"/>
            </a:lvl3pPr>
            <a:lvl4pPr marL="2519741" indent="0">
              <a:buNone/>
              <a:defRPr sz="3600"/>
            </a:lvl4pPr>
            <a:lvl5pPr marL="3359653" indent="0">
              <a:buNone/>
              <a:defRPr sz="3600"/>
            </a:lvl5pPr>
            <a:lvl6pPr marL="4199568" indent="0">
              <a:buNone/>
              <a:defRPr sz="3600"/>
            </a:lvl6pPr>
            <a:lvl7pPr marL="5039481" indent="0">
              <a:buNone/>
              <a:defRPr sz="3600"/>
            </a:lvl7pPr>
            <a:lvl8pPr marL="5879395" indent="0">
              <a:buNone/>
              <a:defRPr sz="3600"/>
            </a:lvl8pPr>
            <a:lvl9pPr marL="6719308" indent="0">
              <a:buNone/>
              <a:defRPr sz="36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6515" y="9861241"/>
            <a:ext cx="14039850" cy="1478748"/>
          </a:xfrm>
        </p:spPr>
        <p:txBody>
          <a:bodyPr/>
          <a:lstStyle>
            <a:lvl1pPr marL="0" indent="0">
              <a:buNone/>
              <a:defRPr sz="2500"/>
            </a:lvl1pPr>
            <a:lvl2pPr marL="839914" indent="0">
              <a:buNone/>
              <a:defRPr sz="2200"/>
            </a:lvl2pPr>
            <a:lvl3pPr marL="1679827" indent="0">
              <a:buNone/>
              <a:defRPr sz="1800"/>
            </a:lvl3pPr>
            <a:lvl4pPr marL="2519741" indent="0">
              <a:buNone/>
              <a:defRPr sz="1600"/>
            </a:lvl4pPr>
            <a:lvl5pPr marL="3359653" indent="0">
              <a:buNone/>
              <a:defRPr sz="1600"/>
            </a:lvl5pPr>
            <a:lvl6pPr marL="4199568" indent="0">
              <a:buNone/>
              <a:defRPr sz="1600"/>
            </a:lvl6pPr>
            <a:lvl7pPr marL="5039481" indent="0">
              <a:buNone/>
              <a:defRPr sz="1600"/>
            </a:lvl7pPr>
            <a:lvl8pPr marL="5879395" indent="0">
              <a:buNone/>
              <a:defRPr sz="1600"/>
            </a:lvl8pPr>
            <a:lvl9pPr marL="6719308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5AF7B7-E07D-4E5F-96FD-8B8F58463E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03238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A6F4DA-2067-46DB-91B1-639613034F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09575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964819" y="504586"/>
            <a:ext cx="5264944" cy="1075082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69989" y="504586"/>
            <a:ext cx="15404835" cy="1075082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83A2DA-0846-4776-BB76-E00F8215B3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62665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4981" y="3914165"/>
            <a:ext cx="19889788" cy="270083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9964" y="7139993"/>
            <a:ext cx="16379825" cy="3219997"/>
          </a:xfrm>
        </p:spPr>
        <p:txBody>
          <a:bodyPr/>
          <a:lstStyle>
            <a:lvl1pPr marL="0" indent="0" algn="ctr">
              <a:buNone/>
              <a:defRPr/>
            </a:lvl1pPr>
            <a:lvl2pPr marL="839914" indent="0" algn="ctr">
              <a:buNone/>
              <a:defRPr/>
            </a:lvl2pPr>
            <a:lvl3pPr marL="1679827" indent="0" algn="ctr">
              <a:buNone/>
              <a:defRPr/>
            </a:lvl3pPr>
            <a:lvl4pPr marL="2519741" indent="0" algn="ctr">
              <a:buNone/>
              <a:defRPr/>
            </a:lvl4pPr>
            <a:lvl5pPr marL="3359653" indent="0" algn="ctr">
              <a:buNone/>
              <a:defRPr/>
            </a:lvl5pPr>
            <a:lvl6pPr marL="4199568" indent="0" algn="ctr">
              <a:buNone/>
              <a:defRPr/>
            </a:lvl6pPr>
            <a:lvl7pPr marL="5039481" indent="0" algn="ctr">
              <a:buNone/>
              <a:defRPr/>
            </a:lvl7pPr>
            <a:lvl8pPr marL="5879395" indent="0" algn="ctr">
              <a:buNone/>
              <a:defRPr/>
            </a:lvl8pPr>
            <a:lvl9pPr marL="6719308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40573F-EF61-4CDD-A940-C6FB2C304A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21930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3D97DC-3DF9-40C3-B8E0-ECB58840C9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61261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8419" y="8096660"/>
            <a:ext cx="19889788" cy="2502498"/>
          </a:xfrm>
        </p:spPr>
        <p:txBody>
          <a:bodyPr anchor="t"/>
          <a:lstStyle>
            <a:lvl1pPr algn="l">
              <a:defRPr sz="7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48419" y="5340414"/>
            <a:ext cx="19889788" cy="2756246"/>
          </a:xfrm>
        </p:spPr>
        <p:txBody>
          <a:bodyPr anchor="b"/>
          <a:lstStyle>
            <a:lvl1pPr marL="0" indent="0">
              <a:buNone/>
              <a:defRPr sz="3600"/>
            </a:lvl1pPr>
            <a:lvl2pPr marL="839914" indent="0">
              <a:buNone/>
              <a:defRPr sz="3300"/>
            </a:lvl2pPr>
            <a:lvl3pPr marL="1679827" indent="0">
              <a:buNone/>
              <a:defRPr sz="2900"/>
            </a:lvl3pPr>
            <a:lvl4pPr marL="2519741" indent="0">
              <a:buNone/>
              <a:defRPr sz="2500"/>
            </a:lvl4pPr>
            <a:lvl5pPr marL="3359653" indent="0">
              <a:buNone/>
              <a:defRPr sz="2500"/>
            </a:lvl5pPr>
            <a:lvl6pPr marL="4199568" indent="0">
              <a:buNone/>
              <a:defRPr sz="2500"/>
            </a:lvl6pPr>
            <a:lvl7pPr marL="5039481" indent="0">
              <a:buNone/>
              <a:defRPr sz="2500"/>
            </a:lvl7pPr>
            <a:lvl8pPr marL="5879395" indent="0">
              <a:buNone/>
              <a:defRPr sz="2500"/>
            </a:lvl8pPr>
            <a:lvl9pPr marL="6719308" indent="0">
              <a:buNone/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EA9D6A-CB6C-46E8-ABF6-EE5635634A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57780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69987" y="2939999"/>
            <a:ext cx="10334890" cy="8315410"/>
          </a:xfrm>
        </p:spPr>
        <p:txBody>
          <a:bodyPr/>
          <a:lstStyle>
            <a:lvl1pPr>
              <a:defRPr sz="5200"/>
            </a:lvl1pPr>
            <a:lvl2pPr>
              <a:defRPr sz="4500"/>
            </a:lvl2pPr>
            <a:lvl3pPr>
              <a:defRPr sz="3600"/>
            </a:lvl3pPr>
            <a:lvl4pPr>
              <a:defRPr sz="3300"/>
            </a:lvl4pPr>
            <a:lvl5pPr>
              <a:defRPr sz="3300"/>
            </a:lvl5pPr>
            <a:lvl6pPr>
              <a:defRPr sz="3300"/>
            </a:lvl6pPr>
            <a:lvl7pPr>
              <a:defRPr sz="3300"/>
            </a:lvl7pPr>
            <a:lvl8pPr>
              <a:defRPr sz="3300"/>
            </a:lvl8pPr>
            <a:lvl9pPr>
              <a:defRPr sz="3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94873" y="2939999"/>
            <a:ext cx="10334890" cy="8315410"/>
          </a:xfrm>
        </p:spPr>
        <p:txBody>
          <a:bodyPr/>
          <a:lstStyle>
            <a:lvl1pPr>
              <a:defRPr sz="5200"/>
            </a:lvl1pPr>
            <a:lvl2pPr>
              <a:defRPr sz="4500"/>
            </a:lvl2pPr>
            <a:lvl3pPr>
              <a:defRPr sz="3600"/>
            </a:lvl3pPr>
            <a:lvl4pPr>
              <a:defRPr sz="3300"/>
            </a:lvl4pPr>
            <a:lvl5pPr>
              <a:defRPr sz="3300"/>
            </a:lvl5pPr>
            <a:lvl6pPr>
              <a:defRPr sz="3300"/>
            </a:lvl6pPr>
            <a:lvl7pPr>
              <a:defRPr sz="3300"/>
            </a:lvl7pPr>
            <a:lvl8pPr>
              <a:defRPr sz="3300"/>
            </a:lvl8pPr>
            <a:lvl9pPr>
              <a:defRPr sz="3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707FD7-F48A-42D6-B3D1-E919FBD90F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199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69987" y="2939999"/>
            <a:ext cx="10334890" cy="8315410"/>
          </a:xfrm>
        </p:spPr>
        <p:txBody>
          <a:bodyPr/>
          <a:lstStyle>
            <a:lvl1pPr>
              <a:defRPr sz="5200"/>
            </a:lvl1pPr>
            <a:lvl2pPr>
              <a:defRPr sz="4500"/>
            </a:lvl2pPr>
            <a:lvl3pPr>
              <a:defRPr sz="3600"/>
            </a:lvl3pPr>
            <a:lvl4pPr>
              <a:defRPr sz="3300"/>
            </a:lvl4pPr>
            <a:lvl5pPr>
              <a:defRPr sz="3300"/>
            </a:lvl5pPr>
            <a:lvl6pPr>
              <a:defRPr sz="3300"/>
            </a:lvl6pPr>
            <a:lvl7pPr>
              <a:defRPr sz="3300"/>
            </a:lvl7pPr>
            <a:lvl8pPr>
              <a:defRPr sz="3300"/>
            </a:lvl8pPr>
            <a:lvl9pPr>
              <a:defRPr sz="3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94873" y="2939999"/>
            <a:ext cx="10334890" cy="8315410"/>
          </a:xfrm>
        </p:spPr>
        <p:txBody>
          <a:bodyPr/>
          <a:lstStyle>
            <a:lvl1pPr>
              <a:defRPr sz="5200"/>
            </a:lvl1pPr>
            <a:lvl2pPr>
              <a:defRPr sz="4500"/>
            </a:lvl2pPr>
            <a:lvl3pPr>
              <a:defRPr sz="3600"/>
            </a:lvl3pPr>
            <a:lvl4pPr>
              <a:defRPr sz="3300"/>
            </a:lvl4pPr>
            <a:lvl5pPr>
              <a:defRPr sz="3300"/>
            </a:lvl5pPr>
            <a:lvl6pPr>
              <a:defRPr sz="3300"/>
            </a:lvl6pPr>
            <a:lvl7pPr>
              <a:defRPr sz="3300"/>
            </a:lvl7pPr>
            <a:lvl8pPr>
              <a:defRPr sz="3300"/>
            </a:lvl8pPr>
            <a:lvl9pPr>
              <a:defRPr sz="3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58F1FC-B27F-4A04-8D3B-3FAE07487F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13394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9988" y="2820416"/>
            <a:ext cx="10338953" cy="1175415"/>
          </a:xfrm>
        </p:spPr>
        <p:txBody>
          <a:bodyPr anchor="b"/>
          <a:lstStyle>
            <a:lvl1pPr marL="0" indent="0">
              <a:buNone/>
              <a:defRPr sz="4500" b="1"/>
            </a:lvl1pPr>
            <a:lvl2pPr marL="839914" indent="0">
              <a:buNone/>
              <a:defRPr sz="3600" b="1"/>
            </a:lvl2pPr>
            <a:lvl3pPr marL="1679827" indent="0">
              <a:buNone/>
              <a:defRPr sz="3300" b="1"/>
            </a:lvl3pPr>
            <a:lvl4pPr marL="2519741" indent="0">
              <a:buNone/>
              <a:defRPr sz="2900" b="1"/>
            </a:lvl4pPr>
            <a:lvl5pPr marL="3359653" indent="0">
              <a:buNone/>
              <a:defRPr sz="2900" b="1"/>
            </a:lvl5pPr>
            <a:lvl6pPr marL="4199568" indent="0">
              <a:buNone/>
              <a:defRPr sz="2900" b="1"/>
            </a:lvl6pPr>
            <a:lvl7pPr marL="5039481" indent="0">
              <a:buNone/>
              <a:defRPr sz="2900" b="1"/>
            </a:lvl7pPr>
            <a:lvl8pPr marL="5879395" indent="0">
              <a:buNone/>
              <a:defRPr sz="2900" b="1"/>
            </a:lvl8pPr>
            <a:lvl9pPr marL="6719308" indent="0">
              <a:buNone/>
              <a:defRPr sz="2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69988" y="3995831"/>
            <a:ext cx="10338953" cy="7259577"/>
          </a:xfrm>
        </p:spPr>
        <p:txBody>
          <a:bodyPr/>
          <a:lstStyle>
            <a:lvl1pPr>
              <a:defRPr sz="4500"/>
            </a:lvl1pPr>
            <a:lvl2pPr>
              <a:defRPr sz="3600"/>
            </a:lvl2pPr>
            <a:lvl3pPr>
              <a:defRPr sz="33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886750" y="2820416"/>
            <a:ext cx="10343014" cy="1175415"/>
          </a:xfrm>
        </p:spPr>
        <p:txBody>
          <a:bodyPr anchor="b"/>
          <a:lstStyle>
            <a:lvl1pPr marL="0" indent="0">
              <a:buNone/>
              <a:defRPr sz="4500" b="1"/>
            </a:lvl1pPr>
            <a:lvl2pPr marL="839914" indent="0">
              <a:buNone/>
              <a:defRPr sz="3600" b="1"/>
            </a:lvl2pPr>
            <a:lvl3pPr marL="1679827" indent="0">
              <a:buNone/>
              <a:defRPr sz="3300" b="1"/>
            </a:lvl3pPr>
            <a:lvl4pPr marL="2519741" indent="0">
              <a:buNone/>
              <a:defRPr sz="2900" b="1"/>
            </a:lvl4pPr>
            <a:lvl5pPr marL="3359653" indent="0">
              <a:buNone/>
              <a:defRPr sz="2900" b="1"/>
            </a:lvl5pPr>
            <a:lvl6pPr marL="4199568" indent="0">
              <a:buNone/>
              <a:defRPr sz="2900" b="1"/>
            </a:lvl6pPr>
            <a:lvl7pPr marL="5039481" indent="0">
              <a:buNone/>
              <a:defRPr sz="2900" b="1"/>
            </a:lvl7pPr>
            <a:lvl8pPr marL="5879395" indent="0">
              <a:buNone/>
              <a:defRPr sz="2900" b="1"/>
            </a:lvl8pPr>
            <a:lvl9pPr marL="6719308" indent="0">
              <a:buNone/>
              <a:defRPr sz="2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886750" y="3995831"/>
            <a:ext cx="10343014" cy="7259577"/>
          </a:xfrm>
        </p:spPr>
        <p:txBody>
          <a:bodyPr/>
          <a:lstStyle>
            <a:lvl1pPr>
              <a:defRPr sz="4500"/>
            </a:lvl1pPr>
            <a:lvl2pPr>
              <a:defRPr sz="3600"/>
            </a:lvl2pPr>
            <a:lvl3pPr>
              <a:defRPr sz="33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6D26BB-135D-4878-B0F4-A7F2B75E7B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63766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5DDE0D-ADD6-46B1-86F6-5D47ABB454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85808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660410-2B7B-45BC-B7F5-9C0DB9745C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8008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990" y="501667"/>
            <a:ext cx="7698357" cy="2134998"/>
          </a:xfrm>
        </p:spPr>
        <p:txBody>
          <a:bodyPr anchor="b"/>
          <a:lstStyle>
            <a:lvl1pPr algn="l">
              <a:defRPr sz="3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8652" y="501667"/>
            <a:ext cx="13081110" cy="10753741"/>
          </a:xfrm>
        </p:spPr>
        <p:txBody>
          <a:bodyPr/>
          <a:lstStyle>
            <a:lvl1pPr>
              <a:defRPr sz="5900"/>
            </a:lvl1pPr>
            <a:lvl2pPr>
              <a:defRPr sz="5200"/>
            </a:lvl2pPr>
            <a:lvl3pPr>
              <a:defRPr sz="45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69990" y="2636666"/>
            <a:ext cx="7698357" cy="8618743"/>
          </a:xfrm>
        </p:spPr>
        <p:txBody>
          <a:bodyPr/>
          <a:lstStyle>
            <a:lvl1pPr marL="0" indent="0">
              <a:buNone/>
              <a:defRPr sz="2500"/>
            </a:lvl1pPr>
            <a:lvl2pPr marL="839914" indent="0">
              <a:buNone/>
              <a:defRPr sz="2200"/>
            </a:lvl2pPr>
            <a:lvl3pPr marL="1679827" indent="0">
              <a:buNone/>
              <a:defRPr sz="1800"/>
            </a:lvl3pPr>
            <a:lvl4pPr marL="2519741" indent="0">
              <a:buNone/>
              <a:defRPr sz="1600"/>
            </a:lvl4pPr>
            <a:lvl5pPr marL="3359653" indent="0">
              <a:buNone/>
              <a:defRPr sz="1600"/>
            </a:lvl5pPr>
            <a:lvl6pPr marL="4199568" indent="0">
              <a:buNone/>
              <a:defRPr sz="1600"/>
            </a:lvl6pPr>
            <a:lvl7pPr marL="5039481" indent="0">
              <a:buNone/>
              <a:defRPr sz="1600"/>
            </a:lvl7pPr>
            <a:lvl8pPr marL="5879395" indent="0">
              <a:buNone/>
              <a:defRPr sz="1600"/>
            </a:lvl8pPr>
            <a:lvl9pPr marL="6719308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235059-6E08-4E82-86D0-8746FC9B12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97799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6515" y="8819992"/>
            <a:ext cx="14039850" cy="1041250"/>
          </a:xfrm>
        </p:spPr>
        <p:txBody>
          <a:bodyPr anchor="b"/>
          <a:lstStyle>
            <a:lvl1pPr algn="l">
              <a:defRPr sz="3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86515" y="1125833"/>
            <a:ext cx="14039850" cy="7559993"/>
          </a:xfrm>
        </p:spPr>
        <p:txBody>
          <a:bodyPr/>
          <a:lstStyle>
            <a:lvl1pPr marL="0" indent="0">
              <a:buNone/>
              <a:defRPr sz="5900"/>
            </a:lvl1pPr>
            <a:lvl2pPr marL="839914" indent="0">
              <a:buNone/>
              <a:defRPr sz="5200"/>
            </a:lvl2pPr>
            <a:lvl3pPr marL="1679827" indent="0">
              <a:buNone/>
              <a:defRPr sz="4500"/>
            </a:lvl3pPr>
            <a:lvl4pPr marL="2519741" indent="0">
              <a:buNone/>
              <a:defRPr sz="3600"/>
            </a:lvl4pPr>
            <a:lvl5pPr marL="3359653" indent="0">
              <a:buNone/>
              <a:defRPr sz="3600"/>
            </a:lvl5pPr>
            <a:lvl6pPr marL="4199568" indent="0">
              <a:buNone/>
              <a:defRPr sz="3600"/>
            </a:lvl6pPr>
            <a:lvl7pPr marL="5039481" indent="0">
              <a:buNone/>
              <a:defRPr sz="3600"/>
            </a:lvl7pPr>
            <a:lvl8pPr marL="5879395" indent="0">
              <a:buNone/>
              <a:defRPr sz="3600"/>
            </a:lvl8pPr>
            <a:lvl9pPr marL="6719308" indent="0">
              <a:buNone/>
              <a:defRPr sz="36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6515" y="9861241"/>
            <a:ext cx="14039850" cy="1478748"/>
          </a:xfrm>
        </p:spPr>
        <p:txBody>
          <a:bodyPr/>
          <a:lstStyle>
            <a:lvl1pPr marL="0" indent="0">
              <a:buNone/>
              <a:defRPr sz="2500"/>
            </a:lvl1pPr>
            <a:lvl2pPr marL="839914" indent="0">
              <a:buNone/>
              <a:defRPr sz="2200"/>
            </a:lvl2pPr>
            <a:lvl3pPr marL="1679827" indent="0">
              <a:buNone/>
              <a:defRPr sz="1800"/>
            </a:lvl3pPr>
            <a:lvl4pPr marL="2519741" indent="0">
              <a:buNone/>
              <a:defRPr sz="1600"/>
            </a:lvl4pPr>
            <a:lvl5pPr marL="3359653" indent="0">
              <a:buNone/>
              <a:defRPr sz="1600"/>
            </a:lvl5pPr>
            <a:lvl6pPr marL="4199568" indent="0">
              <a:buNone/>
              <a:defRPr sz="1600"/>
            </a:lvl6pPr>
            <a:lvl7pPr marL="5039481" indent="0">
              <a:buNone/>
              <a:defRPr sz="1600"/>
            </a:lvl7pPr>
            <a:lvl8pPr marL="5879395" indent="0">
              <a:buNone/>
              <a:defRPr sz="1600"/>
            </a:lvl8pPr>
            <a:lvl9pPr marL="6719308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5366F-EB47-428E-9731-23E1F837D9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91812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4E1E37-34DF-4513-BB69-5A97D5ADB9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22637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964819" y="504586"/>
            <a:ext cx="5264944" cy="1075082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69989" y="504586"/>
            <a:ext cx="15404835" cy="1075082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760E18-3727-419A-8A80-30E03346FF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102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9988" y="2820416"/>
            <a:ext cx="10338953" cy="1175415"/>
          </a:xfrm>
        </p:spPr>
        <p:txBody>
          <a:bodyPr anchor="b"/>
          <a:lstStyle>
            <a:lvl1pPr marL="0" indent="0">
              <a:buNone/>
              <a:defRPr sz="4500" b="1"/>
            </a:lvl1pPr>
            <a:lvl2pPr marL="839914" indent="0">
              <a:buNone/>
              <a:defRPr sz="3600" b="1"/>
            </a:lvl2pPr>
            <a:lvl3pPr marL="1679827" indent="0">
              <a:buNone/>
              <a:defRPr sz="3300" b="1"/>
            </a:lvl3pPr>
            <a:lvl4pPr marL="2519741" indent="0">
              <a:buNone/>
              <a:defRPr sz="2900" b="1"/>
            </a:lvl4pPr>
            <a:lvl5pPr marL="3359653" indent="0">
              <a:buNone/>
              <a:defRPr sz="2900" b="1"/>
            </a:lvl5pPr>
            <a:lvl6pPr marL="4199568" indent="0">
              <a:buNone/>
              <a:defRPr sz="2900" b="1"/>
            </a:lvl6pPr>
            <a:lvl7pPr marL="5039481" indent="0">
              <a:buNone/>
              <a:defRPr sz="2900" b="1"/>
            </a:lvl7pPr>
            <a:lvl8pPr marL="5879395" indent="0">
              <a:buNone/>
              <a:defRPr sz="2900" b="1"/>
            </a:lvl8pPr>
            <a:lvl9pPr marL="6719308" indent="0">
              <a:buNone/>
              <a:defRPr sz="2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69988" y="3995831"/>
            <a:ext cx="10338953" cy="7259577"/>
          </a:xfrm>
        </p:spPr>
        <p:txBody>
          <a:bodyPr/>
          <a:lstStyle>
            <a:lvl1pPr>
              <a:defRPr sz="4500"/>
            </a:lvl1pPr>
            <a:lvl2pPr>
              <a:defRPr sz="3600"/>
            </a:lvl2pPr>
            <a:lvl3pPr>
              <a:defRPr sz="33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886750" y="2820416"/>
            <a:ext cx="10343014" cy="1175415"/>
          </a:xfrm>
        </p:spPr>
        <p:txBody>
          <a:bodyPr anchor="b"/>
          <a:lstStyle>
            <a:lvl1pPr marL="0" indent="0">
              <a:buNone/>
              <a:defRPr sz="4500" b="1"/>
            </a:lvl1pPr>
            <a:lvl2pPr marL="839914" indent="0">
              <a:buNone/>
              <a:defRPr sz="3600" b="1"/>
            </a:lvl2pPr>
            <a:lvl3pPr marL="1679827" indent="0">
              <a:buNone/>
              <a:defRPr sz="3300" b="1"/>
            </a:lvl3pPr>
            <a:lvl4pPr marL="2519741" indent="0">
              <a:buNone/>
              <a:defRPr sz="2900" b="1"/>
            </a:lvl4pPr>
            <a:lvl5pPr marL="3359653" indent="0">
              <a:buNone/>
              <a:defRPr sz="2900" b="1"/>
            </a:lvl5pPr>
            <a:lvl6pPr marL="4199568" indent="0">
              <a:buNone/>
              <a:defRPr sz="2900" b="1"/>
            </a:lvl6pPr>
            <a:lvl7pPr marL="5039481" indent="0">
              <a:buNone/>
              <a:defRPr sz="2900" b="1"/>
            </a:lvl7pPr>
            <a:lvl8pPr marL="5879395" indent="0">
              <a:buNone/>
              <a:defRPr sz="2900" b="1"/>
            </a:lvl8pPr>
            <a:lvl9pPr marL="6719308" indent="0">
              <a:buNone/>
              <a:defRPr sz="2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886750" y="3995831"/>
            <a:ext cx="10343014" cy="7259577"/>
          </a:xfrm>
        </p:spPr>
        <p:txBody>
          <a:bodyPr/>
          <a:lstStyle>
            <a:lvl1pPr>
              <a:defRPr sz="4500"/>
            </a:lvl1pPr>
            <a:lvl2pPr>
              <a:defRPr sz="3600"/>
            </a:lvl2pPr>
            <a:lvl3pPr>
              <a:defRPr sz="33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E8C0D8-A1C8-4C6B-A973-5D8211899C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254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018DE7-4E39-4411-944A-9B233FC0D6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445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85CD62-E79E-45E4-B253-16074263AC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2802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990" y="501667"/>
            <a:ext cx="7698357" cy="2134998"/>
          </a:xfrm>
        </p:spPr>
        <p:txBody>
          <a:bodyPr anchor="b"/>
          <a:lstStyle>
            <a:lvl1pPr algn="l">
              <a:defRPr sz="3600" b="1"/>
            </a:lvl1pPr>
          </a:lstStyle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8652" y="501667"/>
            <a:ext cx="13081110" cy="10753741"/>
          </a:xfrm>
        </p:spPr>
        <p:txBody>
          <a:bodyPr/>
          <a:lstStyle>
            <a:lvl1pPr>
              <a:defRPr sz="5900"/>
            </a:lvl1pPr>
            <a:lvl2pPr>
              <a:defRPr sz="5200"/>
            </a:lvl2pPr>
            <a:lvl3pPr>
              <a:defRPr sz="45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69990" y="2636666"/>
            <a:ext cx="7698357" cy="8618743"/>
          </a:xfrm>
        </p:spPr>
        <p:txBody>
          <a:bodyPr/>
          <a:lstStyle>
            <a:lvl1pPr marL="0" indent="0">
              <a:buNone/>
              <a:defRPr sz="2500"/>
            </a:lvl1pPr>
            <a:lvl2pPr marL="839914" indent="0">
              <a:buNone/>
              <a:defRPr sz="2200"/>
            </a:lvl2pPr>
            <a:lvl3pPr marL="1679827" indent="0">
              <a:buNone/>
              <a:defRPr sz="1800"/>
            </a:lvl3pPr>
            <a:lvl4pPr marL="2519741" indent="0">
              <a:buNone/>
              <a:defRPr sz="1600"/>
            </a:lvl4pPr>
            <a:lvl5pPr marL="3359653" indent="0">
              <a:buNone/>
              <a:defRPr sz="1600"/>
            </a:lvl5pPr>
            <a:lvl6pPr marL="4199568" indent="0">
              <a:buNone/>
              <a:defRPr sz="1600"/>
            </a:lvl6pPr>
            <a:lvl7pPr marL="5039481" indent="0">
              <a:buNone/>
              <a:defRPr sz="1600"/>
            </a:lvl7pPr>
            <a:lvl8pPr marL="5879395" indent="0">
              <a:buNone/>
              <a:defRPr sz="1600"/>
            </a:lvl8pPr>
            <a:lvl9pPr marL="6719308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657A5D-C10E-4A2E-95DB-9C464BD681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846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6515" y="8819992"/>
            <a:ext cx="14039850" cy="1041250"/>
          </a:xfrm>
        </p:spPr>
        <p:txBody>
          <a:bodyPr anchor="b"/>
          <a:lstStyle>
            <a:lvl1pPr algn="l">
              <a:defRPr sz="3600" b="1"/>
            </a:lvl1pPr>
          </a:lstStyle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86515" y="1125833"/>
            <a:ext cx="14039850" cy="7559993"/>
          </a:xfrm>
        </p:spPr>
        <p:txBody>
          <a:bodyPr/>
          <a:lstStyle>
            <a:lvl1pPr marL="0" indent="0">
              <a:buNone/>
              <a:defRPr sz="5900"/>
            </a:lvl1pPr>
            <a:lvl2pPr marL="839914" indent="0">
              <a:buNone/>
              <a:defRPr sz="5200"/>
            </a:lvl2pPr>
            <a:lvl3pPr marL="1679827" indent="0">
              <a:buNone/>
              <a:defRPr sz="4500"/>
            </a:lvl3pPr>
            <a:lvl4pPr marL="2519741" indent="0">
              <a:buNone/>
              <a:defRPr sz="3600"/>
            </a:lvl4pPr>
            <a:lvl5pPr marL="3359653" indent="0">
              <a:buNone/>
              <a:defRPr sz="3600"/>
            </a:lvl5pPr>
            <a:lvl6pPr marL="4199568" indent="0">
              <a:buNone/>
              <a:defRPr sz="3600"/>
            </a:lvl6pPr>
            <a:lvl7pPr marL="5039481" indent="0">
              <a:buNone/>
              <a:defRPr sz="3600"/>
            </a:lvl7pPr>
            <a:lvl8pPr marL="5879395" indent="0">
              <a:buNone/>
              <a:defRPr sz="3600"/>
            </a:lvl8pPr>
            <a:lvl9pPr marL="6719308" indent="0">
              <a:buNone/>
              <a:defRPr sz="3600"/>
            </a:lvl9pPr>
          </a:lstStyle>
          <a:p>
            <a:pPr lvl="0"/>
            <a:endParaRPr lang="mt-MT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6515" y="9861241"/>
            <a:ext cx="14039850" cy="1478748"/>
          </a:xfrm>
        </p:spPr>
        <p:txBody>
          <a:bodyPr/>
          <a:lstStyle>
            <a:lvl1pPr marL="0" indent="0">
              <a:buNone/>
              <a:defRPr sz="2500"/>
            </a:lvl1pPr>
            <a:lvl2pPr marL="839914" indent="0">
              <a:buNone/>
              <a:defRPr sz="2200"/>
            </a:lvl2pPr>
            <a:lvl3pPr marL="1679827" indent="0">
              <a:buNone/>
              <a:defRPr sz="1800"/>
            </a:lvl3pPr>
            <a:lvl4pPr marL="2519741" indent="0">
              <a:buNone/>
              <a:defRPr sz="1600"/>
            </a:lvl4pPr>
            <a:lvl5pPr marL="3359653" indent="0">
              <a:buNone/>
              <a:defRPr sz="1600"/>
            </a:lvl5pPr>
            <a:lvl6pPr marL="4199568" indent="0">
              <a:buNone/>
              <a:defRPr sz="1600"/>
            </a:lvl6pPr>
            <a:lvl7pPr marL="5039481" indent="0">
              <a:buNone/>
              <a:defRPr sz="1600"/>
            </a:lvl7pPr>
            <a:lvl8pPr marL="5879395" indent="0">
              <a:buNone/>
              <a:defRPr sz="1600"/>
            </a:lvl8pPr>
            <a:lvl9pPr marL="6719308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B97B2F-DCB1-4A00-8D4C-6A8501AA3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870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69989" y="504584"/>
            <a:ext cx="21059775" cy="2099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9" tIns="45715" rIns="91429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mt-MT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69989" y="2939999"/>
            <a:ext cx="21059775" cy="83154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mt-MT"/>
              <a:t>Click to edit Master text styles</a:t>
            </a:r>
          </a:p>
          <a:p>
            <a:pPr lvl="1"/>
            <a:r>
              <a:rPr lang="en-US" altLang="mt-MT"/>
              <a:t>Second level</a:t>
            </a:r>
          </a:p>
          <a:p>
            <a:pPr lvl="2"/>
            <a:r>
              <a:rPr lang="en-US" altLang="mt-MT"/>
              <a:t>Third level</a:t>
            </a:r>
          </a:p>
          <a:p>
            <a:pPr lvl="3"/>
            <a:r>
              <a:rPr lang="en-US" altLang="mt-MT"/>
              <a:t>Fourth level</a:t>
            </a:r>
          </a:p>
          <a:p>
            <a:pPr lvl="4"/>
            <a:r>
              <a:rPr lang="en-US" altLang="mt-MT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9987" y="11474157"/>
            <a:ext cx="5459942" cy="87499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>
            <a:lvl1pPr algn="l">
              <a:defRPr sz="25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994915" y="11474157"/>
            <a:ext cx="7409921" cy="87499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>
            <a:lvl1pPr>
              <a:defRPr sz="25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6769822" y="11474157"/>
            <a:ext cx="5459942" cy="87499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>
            <a:lvl1pPr algn="r">
              <a:defRPr sz="2500">
                <a:latin typeface="Arial" charset="0"/>
              </a:defRPr>
            </a:lvl1pPr>
          </a:lstStyle>
          <a:p>
            <a:pPr>
              <a:defRPr/>
            </a:pPr>
            <a:fld id="{03CD58AD-C1E8-4C40-872E-DD11B9C33A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58" r:id="rId1"/>
    <p:sldLayoutId id="2147484625" r:id="rId2"/>
    <p:sldLayoutId id="2147484626" r:id="rId3"/>
    <p:sldLayoutId id="2147484627" r:id="rId4"/>
    <p:sldLayoutId id="2147484628" r:id="rId5"/>
    <p:sldLayoutId id="2147484629" r:id="rId6"/>
    <p:sldLayoutId id="2147484630" r:id="rId7"/>
    <p:sldLayoutId id="2147484631" r:id="rId8"/>
    <p:sldLayoutId id="2147484632" r:id="rId9"/>
    <p:sldLayoutId id="2147484633" r:id="rId10"/>
    <p:sldLayoutId id="2147484634" r:id="rId11"/>
    <p:sldLayoutId id="2147484635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5pPr>
      <a:lvl6pPr marL="839914" algn="ctr" rtl="0" fontAlgn="base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6pPr>
      <a:lvl7pPr marL="1679827" algn="ctr" rtl="0" fontAlgn="base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7pPr>
      <a:lvl8pPr marL="2519741" algn="ctr" rtl="0" fontAlgn="base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8pPr>
      <a:lvl9pPr marL="3359653" algn="ctr" rtl="0" fontAlgn="base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9pPr>
    </p:titleStyle>
    <p:bodyStyle>
      <a:lvl1pPr marL="629935" indent="-629935" algn="l" rtl="0" eaLnBrk="0" fontAlgn="base" hangingPunct="0">
        <a:spcBef>
          <a:spcPct val="20000"/>
        </a:spcBef>
        <a:spcAft>
          <a:spcPct val="0"/>
        </a:spcAft>
        <a:buChar char="•"/>
        <a:defRPr sz="5900">
          <a:solidFill>
            <a:schemeClr val="tx1"/>
          </a:solidFill>
          <a:latin typeface="+mn-lt"/>
          <a:ea typeface="+mn-ea"/>
          <a:cs typeface="+mn-cs"/>
        </a:defRPr>
      </a:lvl1pPr>
      <a:lvl2pPr marL="1364860" indent="-524945" algn="l" rtl="0" eaLnBrk="0" fontAlgn="base" hangingPunct="0">
        <a:spcBef>
          <a:spcPct val="20000"/>
        </a:spcBef>
        <a:spcAft>
          <a:spcPct val="0"/>
        </a:spcAft>
        <a:buChar char="–"/>
        <a:defRPr sz="5200">
          <a:solidFill>
            <a:schemeClr val="tx1"/>
          </a:solidFill>
          <a:latin typeface="+mn-lt"/>
        </a:defRPr>
      </a:lvl2pPr>
      <a:lvl3pPr marL="2099783" indent="-419957" algn="l" rtl="0" eaLnBrk="0" fontAlgn="base" hangingPunct="0">
        <a:spcBef>
          <a:spcPct val="20000"/>
        </a:spcBef>
        <a:spcAft>
          <a:spcPct val="0"/>
        </a:spcAft>
        <a:buChar char="•"/>
        <a:defRPr sz="4500">
          <a:solidFill>
            <a:schemeClr val="tx1"/>
          </a:solidFill>
          <a:latin typeface="+mn-lt"/>
        </a:defRPr>
      </a:lvl3pPr>
      <a:lvl4pPr marL="2939697" indent="-419957" algn="l" rtl="0" eaLnBrk="0" fontAlgn="base" hangingPunct="0">
        <a:spcBef>
          <a:spcPct val="20000"/>
        </a:spcBef>
        <a:spcAft>
          <a:spcPct val="0"/>
        </a:spcAft>
        <a:buChar char="–"/>
        <a:defRPr sz="3600">
          <a:solidFill>
            <a:schemeClr val="tx1"/>
          </a:solidFill>
          <a:latin typeface="+mn-lt"/>
        </a:defRPr>
      </a:lvl4pPr>
      <a:lvl5pPr marL="3779611" indent="-419957" algn="l" rtl="0" eaLnBrk="0" fontAlgn="base" hangingPunct="0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5pPr>
      <a:lvl6pPr marL="4619525" indent="-419957" algn="l" rtl="0" fontAlgn="base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6pPr>
      <a:lvl7pPr marL="5459438" indent="-419957" algn="l" rtl="0" fontAlgn="base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7pPr>
      <a:lvl8pPr marL="6299351" indent="-419957" algn="l" rtl="0" fontAlgn="base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8pPr>
      <a:lvl9pPr marL="7139265" indent="-419957" algn="l" rtl="0" fontAlgn="base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9pPr>
    </p:bodyStyle>
    <p:otherStyle>
      <a:defPPr>
        <a:defRPr lang="mt-MT"/>
      </a:defPPr>
      <a:lvl1pPr marL="0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839914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679827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3pPr>
      <a:lvl4pPr marL="2519741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4pPr>
      <a:lvl5pPr marL="3359653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5pPr>
      <a:lvl6pPr marL="4199568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6pPr>
      <a:lvl7pPr marL="5039481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7pPr>
      <a:lvl8pPr marL="5879395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8pPr>
      <a:lvl9pPr marL="6719308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1169989" y="504584"/>
            <a:ext cx="21059775" cy="2099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9" tIns="45715" rIns="91429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mt-MT"/>
              <a:t>Click to edit Master title style</a:t>
            </a:r>
            <a:endParaRPr lang="mt-MT" altLang="mt-MT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69989" y="2939999"/>
            <a:ext cx="21059775" cy="83154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mt-MT"/>
              <a:t>Click to edit Master text styles</a:t>
            </a:r>
          </a:p>
          <a:p>
            <a:pPr lvl="1"/>
            <a:r>
              <a:rPr lang="en-US" altLang="mt-MT"/>
              <a:t>Second level</a:t>
            </a:r>
          </a:p>
          <a:p>
            <a:pPr lvl="2"/>
            <a:r>
              <a:rPr lang="en-US" altLang="mt-MT"/>
              <a:t>Third level</a:t>
            </a:r>
          </a:p>
          <a:p>
            <a:pPr lvl="3"/>
            <a:r>
              <a:rPr lang="en-US" altLang="mt-MT"/>
              <a:t>Fourth level</a:t>
            </a:r>
          </a:p>
          <a:p>
            <a:pPr lvl="4"/>
            <a:r>
              <a:rPr lang="en-US" altLang="mt-MT"/>
              <a:t>Fifth level</a:t>
            </a:r>
            <a:endParaRPr lang="mt-MT" altLang="mt-M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69987" y="11678324"/>
            <a:ext cx="5459942" cy="670833"/>
          </a:xfrm>
          <a:prstGeom prst="rect">
            <a:avLst/>
          </a:prstGeom>
        </p:spPr>
        <p:txBody>
          <a:bodyPr vert="horz" lIns="91429" tIns="45715" rIns="91429" bIns="45715" rtlCol="0" anchor="ctr"/>
          <a:lstStyle>
            <a:lvl1pPr algn="l">
              <a:defRPr sz="2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8B6D3E7E-D788-4DC2-97C5-EF834432CADF}" type="datetimeFigureOut">
              <a:rPr lang="mt-MT"/>
              <a:pPr>
                <a:defRPr/>
              </a:pPr>
              <a:t>16/07/2025</a:t>
            </a:fld>
            <a:endParaRPr lang="mt-M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994915" y="11678324"/>
            <a:ext cx="7409921" cy="670833"/>
          </a:xfrm>
          <a:prstGeom prst="rect">
            <a:avLst/>
          </a:prstGeom>
        </p:spPr>
        <p:txBody>
          <a:bodyPr vert="horz" lIns="91429" tIns="45715" rIns="91429" bIns="45715" rtlCol="0" anchor="ctr"/>
          <a:lstStyle>
            <a:lvl1pPr algn="ctr">
              <a:defRPr sz="2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mt-M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769822" y="11678324"/>
            <a:ext cx="5459942" cy="670833"/>
          </a:xfrm>
          <a:prstGeom prst="rect">
            <a:avLst/>
          </a:prstGeom>
        </p:spPr>
        <p:txBody>
          <a:bodyPr vert="horz" lIns="91429" tIns="45715" rIns="91429" bIns="45715" rtlCol="0" anchor="ctr"/>
          <a:lstStyle>
            <a:lvl1pPr algn="r">
              <a:defRPr sz="2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0BD25166-4E8E-4711-9294-489A906DD330}" type="slidenum">
              <a:rPr lang="mt-MT"/>
              <a:pPr>
                <a:defRPr/>
              </a:pPr>
              <a:t>‹#›</a:t>
            </a:fld>
            <a:endParaRPr lang="mt-M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36" r:id="rId1"/>
    <p:sldLayoutId id="2147484637" r:id="rId2"/>
    <p:sldLayoutId id="2147484638" r:id="rId3"/>
    <p:sldLayoutId id="2147484639" r:id="rId4"/>
    <p:sldLayoutId id="2147484640" r:id="rId5"/>
    <p:sldLayoutId id="2147484641" r:id="rId6"/>
    <p:sldLayoutId id="2147484642" r:id="rId7"/>
    <p:sldLayoutId id="2147484643" r:id="rId8"/>
    <p:sldLayoutId id="2147484644" r:id="rId9"/>
    <p:sldLayoutId id="2147484645" r:id="rId10"/>
    <p:sldLayoutId id="2147484646" r:id="rId11"/>
    <p:sldLayoutId id="214748465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81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1"/>
          </a:solidFill>
          <a:latin typeface="Calibri" pitchFamily="34" charset="0"/>
        </a:defRPr>
      </a:lvl5pPr>
      <a:lvl6pPr marL="839914" algn="ctr" rtl="0" fontAlgn="base">
        <a:spcBef>
          <a:spcPct val="0"/>
        </a:spcBef>
        <a:spcAft>
          <a:spcPct val="0"/>
        </a:spcAft>
        <a:defRPr sz="8100">
          <a:solidFill>
            <a:schemeClr val="tx1"/>
          </a:solidFill>
          <a:latin typeface="Calibri" pitchFamily="34" charset="0"/>
        </a:defRPr>
      </a:lvl6pPr>
      <a:lvl7pPr marL="1679827" algn="ctr" rtl="0" fontAlgn="base">
        <a:spcBef>
          <a:spcPct val="0"/>
        </a:spcBef>
        <a:spcAft>
          <a:spcPct val="0"/>
        </a:spcAft>
        <a:defRPr sz="8100">
          <a:solidFill>
            <a:schemeClr val="tx1"/>
          </a:solidFill>
          <a:latin typeface="Calibri" pitchFamily="34" charset="0"/>
        </a:defRPr>
      </a:lvl7pPr>
      <a:lvl8pPr marL="2519741" algn="ctr" rtl="0" fontAlgn="base">
        <a:spcBef>
          <a:spcPct val="0"/>
        </a:spcBef>
        <a:spcAft>
          <a:spcPct val="0"/>
        </a:spcAft>
        <a:defRPr sz="8100">
          <a:solidFill>
            <a:schemeClr val="tx1"/>
          </a:solidFill>
          <a:latin typeface="Calibri" pitchFamily="34" charset="0"/>
        </a:defRPr>
      </a:lvl8pPr>
      <a:lvl9pPr marL="3359653" algn="ctr" rtl="0" fontAlgn="base">
        <a:spcBef>
          <a:spcPct val="0"/>
        </a:spcBef>
        <a:spcAft>
          <a:spcPct val="0"/>
        </a:spcAft>
        <a:defRPr sz="8100">
          <a:solidFill>
            <a:schemeClr val="tx1"/>
          </a:solidFill>
          <a:latin typeface="Calibri" pitchFamily="34" charset="0"/>
        </a:defRPr>
      </a:lvl9pPr>
    </p:titleStyle>
    <p:bodyStyle>
      <a:lvl1pPr marL="629935" indent="-629935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5900" kern="1200">
          <a:solidFill>
            <a:schemeClr val="tx1"/>
          </a:solidFill>
          <a:latin typeface="+mn-lt"/>
          <a:ea typeface="+mn-ea"/>
          <a:cs typeface="+mn-cs"/>
        </a:defRPr>
      </a:lvl1pPr>
      <a:lvl2pPr marL="1364860" indent="-524945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5200" kern="1200">
          <a:solidFill>
            <a:schemeClr val="tx1"/>
          </a:solidFill>
          <a:latin typeface="+mn-lt"/>
          <a:ea typeface="+mn-ea"/>
          <a:cs typeface="+mn-cs"/>
        </a:defRPr>
      </a:lvl2pPr>
      <a:lvl3pPr marL="2099783" indent="-419957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3pPr>
      <a:lvl4pPr marL="2939697" indent="-419957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779611" indent="-419957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619525" indent="-419957" algn="l" defTabSz="1679827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59438" indent="-419957" algn="l" defTabSz="1679827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299351" indent="-419957" algn="l" defTabSz="1679827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139265" indent="-419957" algn="l" defTabSz="1679827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mt-MT"/>
      </a:defPPr>
      <a:lvl1pPr marL="0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839914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679827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3pPr>
      <a:lvl4pPr marL="2519741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4pPr>
      <a:lvl5pPr marL="3359653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5pPr>
      <a:lvl6pPr marL="4199568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6pPr>
      <a:lvl7pPr marL="5039481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7pPr>
      <a:lvl8pPr marL="5879395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8pPr>
      <a:lvl9pPr marL="6719308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69989" y="504584"/>
            <a:ext cx="21059775" cy="2099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9" tIns="45715" rIns="91429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mt-MT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69989" y="2939999"/>
            <a:ext cx="21059775" cy="83154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mt-MT"/>
              <a:t>Click to edit Master text styles</a:t>
            </a:r>
          </a:p>
          <a:p>
            <a:pPr lvl="1"/>
            <a:r>
              <a:rPr lang="en-US" altLang="mt-MT"/>
              <a:t>Second level</a:t>
            </a:r>
          </a:p>
          <a:p>
            <a:pPr lvl="2"/>
            <a:r>
              <a:rPr lang="en-US" altLang="mt-MT"/>
              <a:t>Third level</a:t>
            </a:r>
          </a:p>
          <a:p>
            <a:pPr lvl="3"/>
            <a:r>
              <a:rPr lang="en-US" altLang="mt-MT"/>
              <a:t>Fourth level</a:t>
            </a:r>
          </a:p>
          <a:p>
            <a:pPr lvl="4"/>
            <a:r>
              <a:rPr lang="en-US" altLang="mt-MT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9987" y="11474157"/>
            <a:ext cx="5459942" cy="874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sz="250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994915" y="11474157"/>
            <a:ext cx="7409921" cy="874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250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6769822" y="11474157"/>
            <a:ext cx="5459942" cy="874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250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3B0DBDD-ED45-4ED1-BA21-4EC2BCC8E1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72" r:id="rId1"/>
    <p:sldLayoutId id="2147484673" r:id="rId2"/>
    <p:sldLayoutId id="2147484674" r:id="rId3"/>
    <p:sldLayoutId id="2147484675" r:id="rId4"/>
    <p:sldLayoutId id="2147484676" r:id="rId5"/>
    <p:sldLayoutId id="2147484677" r:id="rId6"/>
    <p:sldLayoutId id="2147484678" r:id="rId7"/>
    <p:sldLayoutId id="2147484679" r:id="rId8"/>
    <p:sldLayoutId id="2147484680" r:id="rId9"/>
    <p:sldLayoutId id="2147484681" r:id="rId10"/>
    <p:sldLayoutId id="214748468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5pPr>
      <a:lvl6pPr marL="839914" algn="ctr" rtl="0" fontAlgn="base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6pPr>
      <a:lvl7pPr marL="1679827" algn="ctr" rtl="0" fontAlgn="base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7pPr>
      <a:lvl8pPr marL="2519741" algn="ctr" rtl="0" fontAlgn="base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8pPr>
      <a:lvl9pPr marL="3359653" algn="ctr" rtl="0" fontAlgn="base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9pPr>
    </p:titleStyle>
    <p:bodyStyle>
      <a:lvl1pPr marL="629935" indent="-629935" algn="l" rtl="0" eaLnBrk="0" fontAlgn="base" hangingPunct="0">
        <a:spcBef>
          <a:spcPct val="20000"/>
        </a:spcBef>
        <a:spcAft>
          <a:spcPct val="0"/>
        </a:spcAft>
        <a:buChar char="•"/>
        <a:defRPr sz="5900">
          <a:solidFill>
            <a:schemeClr val="tx1"/>
          </a:solidFill>
          <a:latin typeface="+mn-lt"/>
          <a:ea typeface="+mn-ea"/>
          <a:cs typeface="+mn-cs"/>
        </a:defRPr>
      </a:lvl1pPr>
      <a:lvl2pPr marL="1364860" indent="-524945" algn="l" rtl="0" eaLnBrk="0" fontAlgn="base" hangingPunct="0">
        <a:spcBef>
          <a:spcPct val="20000"/>
        </a:spcBef>
        <a:spcAft>
          <a:spcPct val="0"/>
        </a:spcAft>
        <a:buChar char="–"/>
        <a:defRPr sz="5200">
          <a:solidFill>
            <a:schemeClr val="tx1"/>
          </a:solidFill>
          <a:latin typeface="+mn-lt"/>
        </a:defRPr>
      </a:lvl2pPr>
      <a:lvl3pPr marL="2099783" indent="-419957" algn="l" rtl="0" eaLnBrk="0" fontAlgn="base" hangingPunct="0">
        <a:spcBef>
          <a:spcPct val="20000"/>
        </a:spcBef>
        <a:spcAft>
          <a:spcPct val="0"/>
        </a:spcAft>
        <a:buChar char="•"/>
        <a:defRPr sz="4500">
          <a:solidFill>
            <a:schemeClr val="tx1"/>
          </a:solidFill>
          <a:latin typeface="+mn-lt"/>
        </a:defRPr>
      </a:lvl3pPr>
      <a:lvl4pPr marL="2939697" indent="-419957" algn="l" rtl="0" eaLnBrk="0" fontAlgn="base" hangingPunct="0">
        <a:spcBef>
          <a:spcPct val="20000"/>
        </a:spcBef>
        <a:spcAft>
          <a:spcPct val="0"/>
        </a:spcAft>
        <a:buChar char="–"/>
        <a:defRPr sz="3600">
          <a:solidFill>
            <a:schemeClr val="tx1"/>
          </a:solidFill>
          <a:latin typeface="+mn-lt"/>
        </a:defRPr>
      </a:lvl4pPr>
      <a:lvl5pPr marL="3779611" indent="-419957" algn="l" rtl="0" eaLnBrk="0" fontAlgn="base" hangingPunct="0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5pPr>
      <a:lvl6pPr marL="4619525" indent="-419957" algn="l" rtl="0" fontAlgn="base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6pPr>
      <a:lvl7pPr marL="5459438" indent="-419957" algn="l" rtl="0" fontAlgn="base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7pPr>
      <a:lvl8pPr marL="6299351" indent="-419957" algn="l" rtl="0" fontAlgn="base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8pPr>
      <a:lvl9pPr marL="7139265" indent="-419957" algn="l" rtl="0" fontAlgn="base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839914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679827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3pPr>
      <a:lvl4pPr marL="2519741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4pPr>
      <a:lvl5pPr marL="3359653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5pPr>
      <a:lvl6pPr marL="4199568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6pPr>
      <a:lvl7pPr marL="5039481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7pPr>
      <a:lvl8pPr marL="5879395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8pPr>
      <a:lvl9pPr marL="6719308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69989" y="504584"/>
            <a:ext cx="21059775" cy="2099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9" tIns="45715" rIns="91429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mt-MT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69989" y="2939999"/>
            <a:ext cx="21059775" cy="83154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mt-MT"/>
              <a:t>Click to edit Master text styles</a:t>
            </a:r>
          </a:p>
          <a:p>
            <a:pPr lvl="1"/>
            <a:r>
              <a:rPr lang="en-US" altLang="mt-MT"/>
              <a:t>Second level</a:t>
            </a:r>
          </a:p>
          <a:p>
            <a:pPr lvl="2"/>
            <a:r>
              <a:rPr lang="en-US" altLang="mt-MT"/>
              <a:t>Third level</a:t>
            </a:r>
          </a:p>
          <a:p>
            <a:pPr lvl="3"/>
            <a:r>
              <a:rPr lang="en-US" altLang="mt-MT"/>
              <a:t>Fourth level</a:t>
            </a:r>
          </a:p>
          <a:p>
            <a:pPr lvl="4"/>
            <a:r>
              <a:rPr lang="en-US" altLang="mt-MT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9987" y="11474157"/>
            <a:ext cx="5459942" cy="87499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>
            <a:lvl1pPr algn="l">
              <a:defRPr sz="250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994915" y="11474157"/>
            <a:ext cx="7409921" cy="87499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>
            <a:lvl1pPr>
              <a:defRPr sz="250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6769822" y="11474157"/>
            <a:ext cx="5459942" cy="87499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>
            <a:lvl1pPr algn="r">
              <a:defRPr sz="250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fld id="{06109526-2944-4F0F-9160-1303D984E4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47" r:id="rId1"/>
    <p:sldLayoutId id="2147484648" r:id="rId2"/>
    <p:sldLayoutId id="2147484649" r:id="rId3"/>
    <p:sldLayoutId id="2147484650" r:id="rId4"/>
    <p:sldLayoutId id="2147484651" r:id="rId5"/>
    <p:sldLayoutId id="2147484652" r:id="rId6"/>
    <p:sldLayoutId id="2147484653" r:id="rId7"/>
    <p:sldLayoutId id="2147484654" r:id="rId8"/>
    <p:sldLayoutId id="2147484655" r:id="rId9"/>
    <p:sldLayoutId id="2147484656" r:id="rId10"/>
    <p:sldLayoutId id="214748465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5pPr>
      <a:lvl6pPr marL="839914" algn="ctr" rtl="0" fontAlgn="base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6pPr>
      <a:lvl7pPr marL="1679827" algn="ctr" rtl="0" fontAlgn="base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7pPr>
      <a:lvl8pPr marL="2519741" algn="ctr" rtl="0" fontAlgn="base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8pPr>
      <a:lvl9pPr marL="3359653" algn="ctr" rtl="0" fontAlgn="base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9pPr>
    </p:titleStyle>
    <p:bodyStyle>
      <a:lvl1pPr marL="629935" indent="-629935" algn="l" rtl="0" eaLnBrk="0" fontAlgn="base" hangingPunct="0">
        <a:spcBef>
          <a:spcPct val="20000"/>
        </a:spcBef>
        <a:spcAft>
          <a:spcPct val="0"/>
        </a:spcAft>
        <a:buChar char="•"/>
        <a:defRPr sz="5900">
          <a:solidFill>
            <a:schemeClr val="tx1"/>
          </a:solidFill>
          <a:latin typeface="+mn-lt"/>
          <a:ea typeface="+mn-ea"/>
          <a:cs typeface="+mn-cs"/>
        </a:defRPr>
      </a:lvl1pPr>
      <a:lvl2pPr marL="1364860" indent="-524945" algn="l" rtl="0" eaLnBrk="0" fontAlgn="base" hangingPunct="0">
        <a:spcBef>
          <a:spcPct val="20000"/>
        </a:spcBef>
        <a:spcAft>
          <a:spcPct val="0"/>
        </a:spcAft>
        <a:buChar char="–"/>
        <a:defRPr sz="5200">
          <a:solidFill>
            <a:schemeClr val="tx1"/>
          </a:solidFill>
          <a:latin typeface="+mn-lt"/>
        </a:defRPr>
      </a:lvl2pPr>
      <a:lvl3pPr marL="2099783" indent="-419957" algn="l" rtl="0" eaLnBrk="0" fontAlgn="base" hangingPunct="0">
        <a:spcBef>
          <a:spcPct val="20000"/>
        </a:spcBef>
        <a:spcAft>
          <a:spcPct val="0"/>
        </a:spcAft>
        <a:buChar char="•"/>
        <a:defRPr sz="4500">
          <a:solidFill>
            <a:schemeClr val="tx1"/>
          </a:solidFill>
          <a:latin typeface="+mn-lt"/>
        </a:defRPr>
      </a:lvl3pPr>
      <a:lvl4pPr marL="2939697" indent="-419957" algn="l" rtl="0" eaLnBrk="0" fontAlgn="base" hangingPunct="0">
        <a:spcBef>
          <a:spcPct val="20000"/>
        </a:spcBef>
        <a:spcAft>
          <a:spcPct val="0"/>
        </a:spcAft>
        <a:buChar char="–"/>
        <a:defRPr sz="3600">
          <a:solidFill>
            <a:schemeClr val="tx1"/>
          </a:solidFill>
          <a:latin typeface="+mn-lt"/>
        </a:defRPr>
      </a:lvl4pPr>
      <a:lvl5pPr marL="3779611" indent="-419957" algn="l" rtl="0" eaLnBrk="0" fontAlgn="base" hangingPunct="0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5pPr>
      <a:lvl6pPr marL="4619525" indent="-419957" algn="l" rtl="0" fontAlgn="base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6pPr>
      <a:lvl7pPr marL="5459438" indent="-419957" algn="l" rtl="0" fontAlgn="base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7pPr>
      <a:lvl8pPr marL="6299351" indent="-419957" algn="l" rtl="0" fontAlgn="base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8pPr>
      <a:lvl9pPr marL="7139265" indent="-419957" algn="l" rtl="0" fontAlgn="base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839914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679827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3pPr>
      <a:lvl4pPr marL="2519741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4pPr>
      <a:lvl5pPr marL="3359653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5pPr>
      <a:lvl6pPr marL="4199568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6pPr>
      <a:lvl7pPr marL="5039481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7pPr>
      <a:lvl8pPr marL="5879395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8pPr>
      <a:lvl9pPr marL="6719308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user\Celtic%20Alleluia%20F.wav" TargetMode="Externa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user\Celtic%20Alleluia%20F.wav" TargetMode="Externa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6" name="TextBox 3"/>
          <p:cNvSpPr txBox="1">
            <a:spLocks noChangeArrowheads="1"/>
          </p:cNvSpPr>
          <p:nvPr/>
        </p:nvSpPr>
        <p:spPr bwMode="auto">
          <a:xfrm>
            <a:off x="805580" y="2845207"/>
            <a:ext cx="21788590" cy="64017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29" tIns="45715" rIns="91429" bIns="45715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mt-MT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Qari mill-</a:t>
            </a:r>
            <a:r>
              <a:rPr lang="en-US" altLang="mt-MT" sz="155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Ktieb</a:t>
            </a:r>
            <a:r>
              <a:rPr lang="en-US" altLang="mt-MT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br>
              <a:rPr lang="en-US" altLang="mt-MT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</a:br>
            <a:r>
              <a:rPr lang="en-US" altLang="mt-MT" sz="155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tal-</a:t>
            </a:r>
            <a:r>
              <a:rPr lang="en-US" altLang="mt-MT" sz="155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Eżodu</a:t>
            </a:r>
            <a:endParaRPr lang="mt-MT" altLang="mt-MT" sz="155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mt-MT" sz="10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Eżodu</a:t>
            </a:r>
            <a:r>
              <a:rPr lang="en-US" altLang="mt-MT" sz="10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14, 5-18</a:t>
            </a:r>
            <a:endParaRPr lang="mt-MT" altLang="mt-MT" sz="3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2591582"/>
            <a:ext cx="23399750" cy="7416824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</a:rPr>
              <a:t>Ulied Iżrael qabadhom biża’ kbir u sejħu lill-Mulej. U mbagħad qalu lil Mosè: </a:t>
            </a:r>
          </a:p>
        </p:txBody>
      </p:sp>
    </p:spTree>
    <p:extLst>
      <p:ext uri="{BB962C8B-B14F-4D97-AF65-F5344CB8AC3E}">
        <p14:creationId xmlns:p14="http://schemas.microsoft.com/office/powerpoint/2010/main" val="15147501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215EDF-91A2-689A-9D2A-9DC2150FFD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>
            <a:extLst>
              <a:ext uri="{FF2B5EF4-FFF2-40B4-BE49-F238E27FC236}">
                <a16:creationId xmlns:a16="http://schemas.microsoft.com/office/drawing/2014/main" id="{C27EEDA6-79C7-665B-26D8-9D88F8C1447E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0" y="251322"/>
            <a:ext cx="23399750" cy="12025336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b="1" i="1" dirty="0">
                <a:solidFill>
                  <a:srgbClr val="421C5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“Jaqaw ma kienx hemm oqbra fl-Eġittu biex ħriġtna mmutu fid-deżert? X’għamiltilna, biex ħriġtna</a:t>
            </a:r>
            <a:r>
              <a:rPr lang="en-GB" altLang="mt-MT" sz="15500" b="1" i="1" dirty="0">
                <a:solidFill>
                  <a:srgbClr val="421C5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mt-MT" altLang="mt-MT" sz="15500" b="1" i="1" dirty="0">
                <a:solidFill>
                  <a:srgbClr val="421C5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mill-Eġittu?</a:t>
            </a:r>
            <a:endParaRPr lang="en-US" altLang="mt-MT" sz="155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95453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439454"/>
            <a:ext cx="23399750" cy="9721080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b="1" i="1" dirty="0">
                <a:solidFill>
                  <a:srgbClr val="421C5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Ma għednilekx aħna </a:t>
            </a:r>
            <a:endParaRPr lang="en-GB" altLang="mt-MT" sz="15500" b="1" i="1" dirty="0">
              <a:solidFill>
                <a:srgbClr val="421C5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b="1" i="1" dirty="0">
                <a:solidFill>
                  <a:srgbClr val="421C5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fl-Eġittu: ‘Ħallik minna, ħallina naħdmu </a:t>
            </a:r>
            <a:endParaRPr lang="en-GB" altLang="mt-MT" sz="15500" b="1" i="1" dirty="0">
              <a:solidFill>
                <a:srgbClr val="421C5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b="1" i="1" dirty="0">
                <a:solidFill>
                  <a:srgbClr val="421C5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għall-Eġizzjani?’. </a:t>
            </a:r>
            <a:endParaRPr lang="en-US" altLang="mt-MT" sz="155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27417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-8218" y="1403450"/>
            <a:ext cx="23399750" cy="979308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b="1" i="1" dirty="0">
                <a:solidFill>
                  <a:srgbClr val="421C5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Aħjar naħdmu fl-Eġittu</a:t>
            </a:r>
            <a:r>
              <a:rPr lang="en-GB" altLang="mt-MT" sz="15500" b="1" i="1" dirty="0">
                <a:solidFill>
                  <a:srgbClr val="421C5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mt-MT" altLang="mt-MT" sz="15500" b="1" i="1" dirty="0">
                <a:solidFill>
                  <a:srgbClr val="421C5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milli mmutu fid-deżert!”. 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endParaRPr lang="en-GB" altLang="mt-MT" sz="15500" dirty="0"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</a:rPr>
              <a:t>Mosè wieġeb lill-poplu: </a:t>
            </a:r>
          </a:p>
        </p:txBody>
      </p:sp>
    </p:spTree>
    <p:extLst>
      <p:ext uri="{BB962C8B-B14F-4D97-AF65-F5344CB8AC3E}">
        <p14:creationId xmlns:p14="http://schemas.microsoft.com/office/powerpoint/2010/main" val="26600908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AA1EE8-968B-0F1E-BFA6-67BD6CB8B2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>
            <a:extLst>
              <a:ext uri="{FF2B5EF4-FFF2-40B4-BE49-F238E27FC236}">
                <a16:creationId xmlns:a16="http://schemas.microsoft.com/office/drawing/2014/main" id="{E77DF713-4E77-F15F-4540-5B570DC38329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-34343" y="2627586"/>
            <a:ext cx="23399750" cy="7344816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b="1" i="1" spc="-300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“La tibżgħux! Żommu sħiħ, </a:t>
            </a:r>
            <a:r>
              <a:rPr lang="mt-MT" altLang="mt-MT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u taraw is-salvazzjoni li se jġibilkom illum il-Mulej. </a:t>
            </a:r>
          </a:p>
        </p:txBody>
      </p:sp>
    </p:spTree>
    <p:extLst>
      <p:ext uri="{BB962C8B-B14F-4D97-AF65-F5344CB8AC3E}">
        <p14:creationId xmlns:p14="http://schemas.microsoft.com/office/powerpoint/2010/main" val="28683301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12671" y="251322"/>
            <a:ext cx="22574408" cy="12025336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L-Eġizzjani, li qegħdin taraw illum, ma tarawhom </a:t>
            </a:r>
            <a:r>
              <a:rPr lang="mt-MT" altLang="mt-MT" sz="15500" b="1" i="1" spc="-300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qatt aktar. Il-Mulej jitqabad </a:t>
            </a:r>
            <a:r>
              <a:rPr lang="mt-MT" altLang="mt-MT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għalikom, mingħajr xejn ma tagħmlu intom”.</a:t>
            </a:r>
          </a:p>
        </p:txBody>
      </p:sp>
    </p:spTree>
    <p:extLst>
      <p:ext uri="{BB962C8B-B14F-4D97-AF65-F5344CB8AC3E}">
        <p14:creationId xmlns:p14="http://schemas.microsoft.com/office/powerpoint/2010/main" val="4381362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12671" y="5075858"/>
            <a:ext cx="22574408" cy="2448272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</a:rPr>
              <a:t>Il-Mulej qal lil Mosè: </a:t>
            </a:r>
          </a:p>
        </p:txBody>
      </p:sp>
    </p:spTree>
    <p:extLst>
      <p:ext uri="{BB962C8B-B14F-4D97-AF65-F5344CB8AC3E}">
        <p14:creationId xmlns:p14="http://schemas.microsoft.com/office/powerpoint/2010/main" val="15819597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7B2AD2-6C09-21E4-17F0-F14F09667B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>
            <a:extLst>
              <a:ext uri="{FF2B5EF4-FFF2-40B4-BE49-F238E27FC236}">
                <a16:creationId xmlns:a16="http://schemas.microsoft.com/office/drawing/2014/main" id="{8AE1A65F-FC63-46DE-5FB1-06A8636DFA93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0" y="251322"/>
            <a:ext cx="23399749" cy="12025336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“Għax issejjaħ lili? Għid lil ulied Iżrael jerfgħu t-tined tagħhom u jitilqu. U int </a:t>
            </a:r>
            <a:r>
              <a:rPr lang="mt-MT" altLang="mt-MT" sz="15500" b="1" i="1" spc="-3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għolli l-ħatar tiegħek, u midd </a:t>
            </a: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idek fuq il-baħar u oforqu. </a:t>
            </a:r>
          </a:p>
        </p:txBody>
      </p:sp>
    </p:spTree>
    <p:extLst>
      <p:ext uri="{BB962C8B-B14F-4D97-AF65-F5344CB8AC3E}">
        <p14:creationId xmlns:p14="http://schemas.microsoft.com/office/powerpoint/2010/main" val="15639977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2771602"/>
            <a:ext cx="23399750" cy="7056784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Ulied Iżrael, imbagħad, jaqsmu fin-niexef f’nofs </a:t>
            </a:r>
            <a:endParaRPr lang="en-GB" alt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il-baħar. </a:t>
            </a:r>
          </a:p>
        </p:txBody>
      </p:sp>
    </p:spTree>
    <p:extLst>
      <p:ext uri="{BB962C8B-B14F-4D97-AF65-F5344CB8AC3E}">
        <p14:creationId xmlns:p14="http://schemas.microsoft.com/office/powerpoint/2010/main" val="14444406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2519574"/>
            <a:ext cx="23399750" cy="7560840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GB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U </a:t>
            </a:r>
            <a:r>
              <a:rPr lang="en-GB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ara</a:t>
            </a:r>
            <a:r>
              <a:rPr lang="en-GB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, jiena </a:t>
            </a:r>
            <a:r>
              <a:rPr lang="en-GB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nwebbes</a:t>
            </a:r>
            <a:r>
              <a:rPr lang="en-GB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il-qalb tal-Eġizzjani biex jgħaddu warajkom, </a:t>
            </a:r>
            <a:endParaRPr lang="en-US" alt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52307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2627586"/>
            <a:ext cx="23399750" cy="7344816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</a:rPr>
              <a:t>F’dak iż-żmien, meta 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</a:rPr>
              <a:t>lis-sultan tal-Eġittu qalulu li l-poplu kien ħarab,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-12477" y="1463130"/>
            <a:ext cx="23399750" cy="9673728"/>
          </a:xfr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mt-MT" altLang="mt-MT" sz="15500" b="1" i="1" u="none" strike="noStrike" kern="0" cap="none" spc="-30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+mn-cs"/>
              </a:rPr>
              <a:t>u nuri l-glorja tiegħi permezz tal-Fargħun u l-eżerċtu</a:t>
            </a:r>
            <a:r>
              <a:rPr lang="en-US" altLang="mt-MT" sz="15500" b="1" i="1" spc="-3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kumimoji="0" lang="mt-MT" altLang="mt-MT" sz="15500" b="1" i="1" u="none" strike="noStrike" kern="0" cap="none" spc="-30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+mn-cs"/>
              </a:rPr>
              <a:t>tiegħu kollu, </a:t>
            </a:r>
            <a:r>
              <a:rPr lang="mt-MT" altLang="mt-MT" sz="15500" b="1" i="1" spc="-3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bil-karrijiet u </a:t>
            </a:r>
            <a:endParaRPr lang="en-GB" altLang="mt-MT" sz="15500" b="1" i="1" spc="-3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mt-MT" altLang="mt-MT" sz="15500" b="1" i="1" spc="-3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r-rikkieba tiegħu. </a:t>
            </a:r>
            <a:endParaRPr lang="en-US" alt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83069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97669"/>
            <a:ext cx="23399750" cy="12204650"/>
          </a:xfr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mt-MT" altLang="mt-MT" sz="15500" b="1" i="1" u="none" strike="noStrike" kern="0" cap="none" spc="-30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+mn-cs"/>
              </a:rPr>
              <a:t>U mbagħad ikunu jafu </a:t>
            </a:r>
            <a:endParaRPr kumimoji="0" lang="en-GB" altLang="mt-MT" sz="15500" b="1" i="1" u="none" strike="noStrike" kern="0" cap="none" spc="-300" normalizeH="0" baseline="0" noProof="0" dirty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mt-MT" altLang="mt-MT" sz="15500" b="1" i="1" u="none" strike="noStrike" kern="0" cap="none" spc="-30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+mn-cs"/>
              </a:rPr>
              <a:t>l-Eġizzjani li jiena l-Mulej, </a:t>
            </a:r>
            <a:endParaRPr kumimoji="0" lang="en-US" altLang="mt-MT" sz="15500" b="1" i="1" u="none" strike="noStrike" kern="0" cap="none" spc="-300" normalizeH="0" baseline="0" noProof="0" dirty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+mn-ea"/>
              <a:cs typeface="+mn-cs"/>
            </a:endParaRP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b="1" i="1" spc="-3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meta nuri l-glorja tiegħi permezz tal-Fargħun, bil-karrijiet u r-rikkieba tiegħu”.</a:t>
            </a:r>
            <a:endParaRPr lang="en-US" altLang="mt-MT" sz="15500" b="1" i="1" spc="-3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811043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037044"/>
            <a:ext cx="23399750" cy="4862860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pPr algn="ctr" fontAlgn="base">
              <a:spcAft>
                <a:spcPct val="0"/>
              </a:spcAft>
              <a:defRPr/>
            </a:pPr>
            <a:r>
              <a:rPr lang="en-GB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Il-</a:t>
            </a:r>
            <a:r>
              <a:rPr lang="en-GB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Kelma</a:t>
            </a:r>
            <a:r>
              <a:rPr lang="en-GB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tal</a:t>
            </a:r>
            <a:r>
              <a:rPr lang="mt-MT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-M</a:t>
            </a:r>
            <a:r>
              <a:rPr lang="en-GB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ulej</a:t>
            </a:r>
            <a:r>
              <a:rPr lang="en-GB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endParaRPr lang="mt-MT" sz="155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fontAlgn="base">
              <a:spcAft>
                <a:spcPct val="0"/>
              </a:spcAft>
              <a:defRPr/>
            </a:pPr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R:/ 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Ir</a:t>
            </a:r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oddu</a:t>
            </a:r>
            <a:r>
              <a:rPr lang="en-GB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ħ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ajr</a:t>
            </a:r>
            <a:r>
              <a:rPr lang="en-GB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lil</a:t>
            </a:r>
            <a:r>
              <a:rPr lang="en-GB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Alla</a:t>
            </a:r>
            <a:endParaRPr lang="en-US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075612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30623" y="5291882"/>
            <a:ext cx="22538504" cy="5105728"/>
          </a:xfrm>
        </p:spPr>
        <p:txBody>
          <a:bodyPr/>
          <a:lstStyle/>
          <a:p>
            <a:pPr marL="0" indent="0" algn="ctr" eaLnBrk="1" hangingPunct="1">
              <a:spcBef>
                <a:spcPts val="0"/>
              </a:spcBef>
              <a:buNone/>
              <a:defRPr/>
            </a:pPr>
            <a:r>
              <a:rPr lang="en-US" sz="15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R:/ </a:t>
            </a:r>
            <a:r>
              <a:rPr lang="fi-FI" sz="15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Ngħanni lill-Mulej, għax tkabbar bis-sħiħ</a:t>
            </a:r>
            <a:endParaRPr lang="en-US" sz="156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-31329" y="1038762"/>
            <a:ext cx="18084400" cy="2477591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pPr algn="ctr">
              <a:defRPr/>
            </a:pPr>
            <a:r>
              <a:rPr lang="mt-MT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Salm Responsorjali</a:t>
            </a:r>
            <a:endParaRPr lang="en-US" sz="155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704614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30623" y="1404244"/>
            <a:ext cx="22538504" cy="979308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Ngħanni lill-Mulej,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għax tkabbar bis-sħiħ.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Żwiemel u rikkieba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waddabhom fil-baħar. 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4619" y="3923730"/>
            <a:ext cx="22610512" cy="4752527"/>
          </a:xfrm>
        </p:spPr>
        <p:txBody>
          <a:bodyPr/>
          <a:lstStyle/>
          <a:p>
            <a:pPr marL="0" indent="0" algn="ctr" eaLnBrk="1" hangingPunct="1">
              <a:spcBef>
                <a:spcPts val="0"/>
              </a:spcBef>
              <a:buNone/>
              <a:defRPr/>
            </a:pPr>
            <a:r>
              <a:rPr lang="en-US" sz="15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R:/ </a:t>
            </a:r>
            <a:r>
              <a:rPr lang="fi-FI" sz="15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Ngħanni lill-Mulej, għax tkabbar bis-sħiħ</a:t>
            </a:r>
            <a:endParaRPr lang="en-US" sz="156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91266" y="2556372"/>
            <a:ext cx="22217218" cy="7488832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Qawwieti u għanjieti 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l-Mulej: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għalija sar is-salvazzjoni.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91266" y="1439454"/>
            <a:ext cx="22217218" cy="9721080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Dan hu Alla tiegħi, u lilu nfaħħar;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Alla ta’ missieri, u lilu ngħolli!</a:t>
            </a:r>
          </a:p>
        </p:txBody>
      </p:sp>
    </p:spTree>
    <p:extLst>
      <p:ext uri="{BB962C8B-B14F-4D97-AF65-F5344CB8AC3E}">
        <p14:creationId xmlns:p14="http://schemas.microsoft.com/office/powerpoint/2010/main" val="198716091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4619" y="3923730"/>
            <a:ext cx="22610512" cy="4752527"/>
          </a:xfrm>
        </p:spPr>
        <p:txBody>
          <a:bodyPr/>
          <a:lstStyle/>
          <a:p>
            <a:pPr marL="0" indent="0" algn="ctr" eaLnBrk="1" hangingPunct="1">
              <a:spcBef>
                <a:spcPts val="0"/>
              </a:spcBef>
              <a:buNone/>
              <a:defRPr/>
            </a:pPr>
            <a:r>
              <a:rPr lang="en-US" sz="15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R:/ </a:t>
            </a:r>
            <a:r>
              <a:rPr lang="fi-FI" sz="15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Ngħanni lill-Mulej, għax tkabbar bis-sħiħ</a:t>
            </a:r>
            <a:endParaRPr lang="en-US" sz="156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235842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91266" y="467346"/>
            <a:ext cx="22217218" cy="11665296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Il-Mulej gwerrier, Jahweh ismu!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L-imriekeb tal-Fargħun u qawwietu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tefagħhom fil-baħar;</a:t>
            </a:r>
          </a:p>
        </p:txBody>
      </p:sp>
    </p:spTree>
    <p:extLst>
      <p:ext uri="{BB962C8B-B14F-4D97-AF65-F5344CB8AC3E}">
        <p14:creationId xmlns:p14="http://schemas.microsoft.com/office/powerpoint/2010/main" val="19927981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CA0246-5D43-5282-4D9F-1ACA7AA04B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>
            <a:extLst>
              <a:ext uri="{FF2B5EF4-FFF2-40B4-BE49-F238E27FC236}">
                <a16:creationId xmlns:a16="http://schemas.microsoft.com/office/drawing/2014/main" id="{19584C95-A607-CA1E-6FBF-C46279FFB776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31945" y="2627586"/>
            <a:ext cx="23399750" cy="7344816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</a:rPr>
              <a:t>il-Fargħun u l-qaddejja tiegħu biddlu fehemthom</a:t>
            </a:r>
            <a:r>
              <a:rPr lang="en-GB" altLang="mt-MT" sz="15500" dirty="0">
                <a:latin typeface="Times New Roman" pitchFamily="18" charset="0"/>
              </a:rPr>
              <a:t> </a:t>
            </a:r>
            <a:r>
              <a:rPr lang="mt-MT" altLang="mt-MT" sz="15500" dirty="0">
                <a:latin typeface="Times New Roman" pitchFamily="18" charset="0"/>
              </a:rPr>
              <a:t>dwarhom u qalu: 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endParaRPr lang="en-US" altLang="mt-MT" sz="155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124538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91266" y="1440248"/>
            <a:ext cx="22217218" cy="9721080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l-aħjar fost il-gwerriera tiegħu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f’Baħar il-Qasab għarraqhom! </a:t>
            </a:r>
          </a:p>
        </p:txBody>
      </p:sp>
    </p:spTree>
    <p:extLst>
      <p:ext uri="{BB962C8B-B14F-4D97-AF65-F5344CB8AC3E}">
        <p14:creationId xmlns:p14="http://schemas.microsoft.com/office/powerpoint/2010/main" val="142846440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4619" y="3923730"/>
            <a:ext cx="22610512" cy="4752527"/>
          </a:xfrm>
        </p:spPr>
        <p:txBody>
          <a:bodyPr/>
          <a:lstStyle/>
          <a:p>
            <a:pPr marL="0" indent="0" algn="ctr" eaLnBrk="1" hangingPunct="1">
              <a:spcBef>
                <a:spcPts val="0"/>
              </a:spcBef>
              <a:buNone/>
              <a:defRPr/>
            </a:pPr>
            <a:r>
              <a:rPr lang="en-US" sz="15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R:/ </a:t>
            </a:r>
            <a:r>
              <a:rPr lang="fi-FI" sz="15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Ngħanni lill-Mulej, għax tkabbar bis-sħiħ</a:t>
            </a:r>
            <a:endParaRPr lang="en-US" sz="156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298515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91266" y="1440248"/>
            <a:ext cx="22217218" cy="9721080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Belagħhom l-irdum,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bħal ġebla niżlu fil-qiegħ.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Lemintek, Mulej, issebbħet fil-qawwa,</a:t>
            </a:r>
          </a:p>
        </p:txBody>
      </p:sp>
    </p:spTree>
    <p:extLst>
      <p:ext uri="{BB962C8B-B14F-4D97-AF65-F5344CB8AC3E}">
        <p14:creationId xmlns:p14="http://schemas.microsoft.com/office/powerpoint/2010/main" val="236795598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91266" y="3870518"/>
            <a:ext cx="22217218" cy="4860540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lemintek, Mulej, tfarrak 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il-għadu.</a:t>
            </a:r>
          </a:p>
        </p:txBody>
      </p:sp>
    </p:spTree>
    <p:extLst>
      <p:ext uri="{BB962C8B-B14F-4D97-AF65-F5344CB8AC3E}">
        <p14:creationId xmlns:p14="http://schemas.microsoft.com/office/powerpoint/2010/main" val="131452979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4619" y="3923730"/>
            <a:ext cx="22610512" cy="4752527"/>
          </a:xfrm>
        </p:spPr>
        <p:txBody>
          <a:bodyPr/>
          <a:lstStyle/>
          <a:p>
            <a:pPr marL="0" indent="0" algn="ctr" eaLnBrk="1" hangingPunct="1">
              <a:spcBef>
                <a:spcPts val="0"/>
              </a:spcBef>
              <a:buNone/>
              <a:defRPr/>
            </a:pPr>
            <a:r>
              <a:rPr lang="en-US" sz="15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R:/ </a:t>
            </a:r>
            <a:r>
              <a:rPr lang="fi-FI" sz="15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Ngħanni lill-Mulej, għax tkabbar bis-sħiħ</a:t>
            </a:r>
            <a:endParaRPr lang="en-US" sz="156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477261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9806770" y="6072496"/>
            <a:ext cx="415418" cy="4846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205668" tIns="102835" rIns="205668" bIns="102835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61446" name="Text Box 6"/>
          <p:cNvSpPr txBox="1">
            <a:spLocks noChangeArrowheads="1"/>
          </p:cNvSpPr>
          <p:nvPr/>
        </p:nvSpPr>
        <p:spPr bwMode="auto">
          <a:xfrm>
            <a:off x="254266" y="4893813"/>
            <a:ext cx="22800350" cy="2608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205668" tIns="102835" rIns="205668" bIns="102835">
            <a:spAutoFit/>
          </a:bodyPr>
          <a:lstStyle/>
          <a:p>
            <a:pPr algn="ctr" eaLnBrk="1" hangingPunct="1">
              <a:defRPr/>
            </a:pPr>
            <a:r>
              <a:rPr lang="en-GB" sz="15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Hallelujah, Hallelujah  </a:t>
            </a:r>
          </a:p>
        </p:txBody>
      </p:sp>
      <p:pic>
        <p:nvPicPr>
          <p:cNvPr id="5" name="Celtic Alleluia F.wav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21944898" y="10987264"/>
            <a:ext cx="341498" cy="333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1071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48456" y="1439454"/>
            <a:ext cx="21502838" cy="9721080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Illum la twebbsux qalbkom,</a:t>
            </a: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iżda isimgħu leħen </a:t>
            </a: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il-Mulej.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9806770" y="6072496"/>
            <a:ext cx="415418" cy="4846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205668" tIns="102835" rIns="205668" bIns="102835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61446" name="Text Box 6"/>
          <p:cNvSpPr txBox="1">
            <a:spLocks noChangeArrowheads="1"/>
          </p:cNvSpPr>
          <p:nvPr/>
        </p:nvSpPr>
        <p:spPr bwMode="auto">
          <a:xfrm>
            <a:off x="254266" y="4893813"/>
            <a:ext cx="22800350" cy="2608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205668" tIns="102835" rIns="205668" bIns="102835">
            <a:spAutoFit/>
          </a:bodyPr>
          <a:lstStyle/>
          <a:p>
            <a:pPr algn="ctr" eaLnBrk="1" hangingPunct="1">
              <a:defRPr/>
            </a:pPr>
            <a:r>
              <a:rPr lang="en-GB" sz="15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Hallelujah, Hallelujah  </a:t>
            </a:r>
          </a:p>
        </p:txBody>
      </p:sp>
      <p:pic>
        <p:nvPicPr>
          <p:cNvPr id="5" name="Celtic Alleluia F.wav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21944898" y="10987264"/>
            <a:ext cx="341498" cy="333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1071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944216"/>
            <a:ext cx="23399750" cy="8820274"/>
          </a:xfrm>
        </p:spPr>
        <p:txBody>
          <a:bodyPr>
            <a:noAutofit/>
          </a:bodyPr>
          <a:lstStyle/>
          <a:p>
            <a:pPr marL="0" indent="0" algn="ct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GB" sz="155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Qari</a:t>
            </a:r>
            <a:r>
              <a:rPr lang="en-GB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mill-Evan</a:t>
            </a:r>
            <a:r>
              <a:rPr lang="mt-MT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ġ</a:t>
            </a:r>
            <a:r>
              <a:rPr lang="en-GB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el</a:t>
            </a:r>
            <a:r>
              <a:rPr lang="mt-MT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</a:t>
            </a:r>
            <a:r>
              <a:rPr lang="en-GB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u </a:t>
            </a:r>
            <a:r>
              <a:rPr lang="mt-MT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skont </a:t>
            </a:r>
            <a:r>
              <a:rPr lang="en-GB" sz="155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San </a:t>
            </a:r>
            <a:r>
              <a:rPr lang="mt-MT" sz="155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Mattew</a:t>
            </a:r>
            <a:br>
              <a:rPr lang="en-GB" sz="144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</a:br>
            <a:r>
              <a:rPr lang="en-US" sz="10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Mt 12, 38-42</a:t>
            </a:r>
            <a:endParaRPr lang="mt-MT" sz="100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GB" sz="15500" b="1" i="1" spc="-276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R:/ Glorja </a:t>
            </a:r>
            <a:r>
              <a:rPr lang="en-GB" sz="15500" b="1" i="1" spc="-276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lilek</a:t>
            </a:r>
            <a:r>
              <a:rPr lang="en-GB" sz="15500" b="1" i="1" spc="-276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Mulej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19828" y="2606828"/>
            <a:ext cx="22360093" cy="7386331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</a:rPr>
              <a:t>F’dak iż-żmien, xi wħud mill-kittieba u l-Fariżej qabdu u qalu lil Ġesù:</a:t>
            </a:r>
            <a:endParaRPr lang="en-US" altLang="mt-MT" sz="1550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12671" y="251322"/>
            <a:ext cx="22574408" cy="12025336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“X’morna għamilna u bgħatna lil Iżrael biex issa ma jaħdmilniex iżjed”. 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</a:rPr>
              <a:t>U ħejja l-karru tiegħu, u ħa</a:t>
            </a:r>
            <a:r>
              <a:rPr lang="en-GB" altLang="mt-MT" sz="15500" dirty="0">
                <a:latin typeface="Times New Roman" pitchFamily="18" charset="0"/>
              </a:rPr>
              <a:t> </a:t>
            </a:r>
            <a:r>
              <a:rPr lang="mt-MT" altLang="mt-MT" sz="15500" dirty="0">
                <a:latin typeface="Times New Roman" pitchFamily="18" charset="0"/>
              </a:rPr>
              <a:t>l-poplu tiegħu miegħu. </a:t>
            </a:r>
            <a:endParaRPr lang="en-US" altLang="mt-MT" sz="155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168832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19828" y="1476252"/>
            <a:ext cx="22360093" cy="9649072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“Mgħallem, xtaqna kieku naraw sinjal mingħandek”. 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</a:rPr>
              <a:t>Iżda hu weġibhom:</a:t>
            </a:r>
            <a:endParaRPr lang="en-US" altLang="mt-MT" sz="155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32969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19828" y="1439454"/>
            <a:ext cx="22360093" cy="9721080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“Sinjal iridu nisel ħażin u infidil! Imma ebda sinjal ma jingħatalu ħlief dak 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tal-profeta Ġona. </a:t>
            </a:r>
            <a:endParaRPr lang="en-US" alt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793916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2681945"/>
            <a:ext cx="23399750" cy="723609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Għax kif Ġona għamel tlitt ijiem u</a:t>
            </a:r>
            <a:r>
              <a:rPr lang="en-GB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tlitt iljieli f’żaqq </a:t>
            </a:r>
            <a:endParaRPr lang="en-GB" alt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il-ħuta, </a:t>
            </a:r>
          </a:p>
        </p:txBody>
      </p:sp>
    </p:spTree>
    <p:extLst>
      <p:ext uri="{BB962C8B-B14F-4D97-AF65-F5344CB8AC3E}">
        <p14:creationId xmlns:p14="http://schemas.microsoft.com/office/powerpoint/2010/main" val="15548179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CD1143-FF83-BF8F-9C57-4DF32A4AAB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3">
            <a:extLst>
              <a:ext uri="{FF2B5EF4-FFF2-40B4-BE49-F238E27FC236}">
                <a16:creationId xmlns:a16="http://schemas.microsoft.com/office/drawing/2014/main" id="{5FD2AC29-EEB4-2445-85AF-853000932741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-9516" y="2609937"/>
            <a:ext cx="23399750" cy="7380114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hekk ukoll Bin il-bniedem għad jagħmel tlitt ijiem u tlitt iljieli fil-qalba tal-art.</a:t>
            </a:r>
          </a:p>
        </p:txBody>
      </p:sp>
    </p:spTree>
    <p:extLst>
      <p:ext uri="{BB962C8B-B14F-4D97-AF65-F5344CB8AC3E}">
        <p14:creationId xmlns:p14="http://schemas.microsoft.com/office/powerpoint/2010/main" val="219726358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-34992" y="1439454"/>
            <a:ext cx="23399750" cy="9721080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F’jum il-ħaqq, in-nies ta’ Ninwè għad iqumu kontra dan in-nisel u</a:t>
            </a:r>
            <a:r>
              <a:rPr lang="en-GB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jikkundannawh, </a:t>
            </a:r>
          </a:p>
        </p:txBody>
      </p:sp>
    </p:spTree>
    <p:extLst>
      <p:ext uri="{BB962C8B-B14F-4D97-AF65-F5344CB8AC3E}">
        <p14:creationId xmlns:p14="http://schemas.microsoft.com/office/powerpoint/2010/main" val="269574799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-15236" y="1565821"/>
            <a:ext cx="23399750" cy="9468346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għax huma nidmu wara </a:t>
            </a:r>
            <a:endParaRPr lang="en-GB" alt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l-predikazzjoni ta’ Ġona; u araw hawn min hu aqwa minn Ġona hawnhekk! </a:t>
            </a:r>
            <a:endParaRPr lang="en-US" alt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665157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511462"/>
            <a:ext cx="23399750" cy="9577064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F’jum il-ħaqq, is-sultana tan-Nofsinhar għad tqum</a:t>
            </a:r>
            <a:r>
              <a:rPr lang="en-GB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u teħodha kontra dan in-nisel u tikkundannah, </a:t>
            </a:r>
            <a:endParaRPr lang="en-US" alt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967486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395338"/>
            <a:ext cx="23399750" cy="11809312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għax hi ġiet mit-truf tal-art biex tisma’ l-għerf ta’ Salamun; u araw hawn min hu aqwa minn Salamun hawnhekk!”</a:t>
            </a:r>
            <a:endParaRPr lang="en-US" alt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338779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10340712" y="6072494"/>
            <a:ext cx="184708" cy="12464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29" tIns="45715" rIns="91429" bIns="45715">
            <a:spAutoFit/>
          </a:bodyPr>
          <a:lstStyle/>
          <a:p>
            <a:pPr>
              <a:defRPr/>
            </a:pPr>
            <a:endParaRPr lang="en-US" sz="75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61446" name="Text Box 6"/>
          <p:cNvSpPr txBox="1">
            <a:spLocks noChangeArrowheads="1"/>
          </p:cNvSpPr>
          <p:nvPr/>
        </p:nvSpPr>
        <p:spPr bwMode="auto">
          <a:xfrm>
            <a:off x="1186707" y="3852878"/>
            <a:ext cx="21314367" cy="4862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29" tIns="45715" rIns="91429" bIns="45715">
            <a:spAutoFit/>
          </a:bodyPr>
          <a:lstStyle/>
          <a:p>
            <a:pPr algn="ctr">
              <a:defRPr/>
            </a:pPr>
            <a:r>
              <a:rPr lang="en-GB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Il-</a:t>
            </a:r>
            <a:r>
              <a:rPr lang="en-GB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Kelma</a:t>
            </a:r>
            <a:r>
              <a:rPr lang="en-GB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tal-Mulej</a:t>
            </a:r>
            <a:endParaRPr lang="en-GB" sz="155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en-GB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R:/ 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Tif</a:t>
            </a:r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ħ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ir</a:t>
            </a:r>
            <a:r>
              <a:rPr lang="en-GB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lilek</a:t>
            </a:r>
            <a:r>
              <a:rPr lang="en-GB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Kristu</a:t>
            </a:r>
            <a:endParaRPr lang="en-US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695136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65102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-26027" y="1439454"/>
            <a:ext cx="23399750" cy="9721080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</a:rPr>
              <a:t>U ħa sitt mitt karru magħżula u l-karrijiet kollha 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</a:rPr>
              <a:t>tal-Eġizzjani b’fizzjali fuqhom ilkoll.</a:t>
            </a:r>
          </a:p>
        </p:txBody>
      </p:sp>
    </p:spTree>
    <p:extLst>
      <p:ext uri="{BB962C8B-B14F-4D97-AF65-F5344CB8AC3E}">
        <p14:creationId xmlns:p14="http://schemas.microsoft.com/office/powerpoint/2010/main" val="22858348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251322"/>
            <a:ext cx="23399750" cy="12025336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</a:rPr>
              <a:t>U l-Mulej webbes qalb 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</a:rPr>
              <a:t>il-Fargħun, sultan 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spc="-300" dirty="0">
                <a:latin typeface="Times New Roman" pitchFamily="18" charset="0"/>
              </a:rPr>
              <a:t>tal-Eġittu, u dan għamel għal </a:t>
            </a:r>
            <a:r>
              <a:rPr lang="mt-MT" altLang="mt-MT" sz="15500" dirty="0">
                <a:latin typeface="Times New Roman" pitchFamily="18" charset="0"/>
              </a:rPr>
              <a:t>wara wlied Iżrael huma u sejrin b’rashom</a:t>
            </a:r>
            <a:r>
              <a:rPr lang="en-GB" altLang="mt-MT" sz="15500" dirty="0">
                <a:latin typeface="Times New Roman" pitchFamily="18" charset="0"/>
              </a:rPr>
              <a:t> </a:t>
            </a:r>
            <a:r>
              <a:rPr lang="mt-MT" altLang="mt-MT" sz="15500" dirty="0">
                <a:latin typeface="Times New Roman" pitchFamily="18" charset="0"/>
              </a:rPr>
              <a:t>merfugħa.</a:t>
            </a:r>
            <a:endParaRPr lang="en-US" altLang="mt-MT" sz="155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79815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251322"/>
            <a:ext cx="23399750" cy="12025336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</a:rPr>
              <a:t>U ħarġu għalihom </a:t>
            </a:r>
            <a:endParaRPr lang="en-GB" altLang="mt-MT" sz="15500" dirty="0"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</a:rPr>
              <a:t>l-Eġizzjani bil-kavallerija tal-Fargħun – żwiemel, karrijiet u rikkieba bl-eżerċtu kollu – </a:t>
            </a:r>
          </a:p>
        </p:txBody>
      </p:sp>
    </p:spTree>
    <p:extLst>
      <p:ext uri="{BB962C8B-B14F-4D97-AF65-F5344CB8AC3E}">
        <p14:creationId xmlns:p14="http://schemas.microsoft.com/office/powerpoint/2010/main" val="40505712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12671" y="1511462"/>
            <a:ext cx="22574408" cy="9577064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</a:rPr>
              <a:t>u laħquhom ħdejn il-baħar fejn kienu waqqfu l-kamp, ħdejn Pihahirot, biswit Bagħal-sefon.</a:t>
            </a:r>
          </a:p>
        </p:txBody>
      </p:sp>
    </p:spTree>
    <p:extLst>
      <p:ext uri="{BB962C8B-B14F-4D97-AF65-F5344CB8AC3E}">
        <p14:creationId xmlns:p14="http://schemas.microsoft.com/office/powerpoint/2010/main" val="28705821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-15236" y="1439454"/>
            <a:ext cx="23399750" cy="9721080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</a:rPr>
              <a:t>Meta l-Fargħun kien qorob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</a:rPr>
              <a:t>lejhom, ulied Iżrael refgħu għajnejhom u raw 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</a:rPr>
              <a:t>l-Eġizzjani resqin lejhom. </a:t>
            </a:r>
            <a:endParaRPr lang="en-US" altLang="mt-MT" sz="155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4150793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Maltese Times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Maltese Times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518</TotalTime>
  <Words>650</Words>
  <Application>Microsoft Office PowerPoint</Application>
  <PresentationFormat>Custom</PresentationFormat>
  <Paragraphs>88</Paragraphs>
  <Slides>49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49</vt:i4>
      </vt:variant>
    </vt:vector>
  </HeadingPairs>
  <TitlesOfParts>
    <vt:vector size="56" baseType="lpstr">
      <vt:lpstr>Arial</vt:lpstr>
      <vt:lpstr>Calibri</vt:lpstr>
      <vt:lpstr>Times New Roman</vt:lpstr>
      <vt:lpstr>Default Design</vt:lpstr>
      <vt:lpstr>Custom Design</vt:lpstr>
      <vt:lpstr>1_Default Design</vt:lpstr>
      <vt:lpstr>2_Default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User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Alfred Caruana</dc:creator>
  <cp:lastModifiedBy>Ibragg Licence 01</cp:lastModifiedBy>
  <cp:revision>80</cp:revision>
  <dcterms:created xsi:type="dcterms:W3CDTF">2011-06-21T19:16:41Z</dcterms:created>
  <dcterms:modified xsi:type="dcterms:W3CDTF">2025-07-16T06:29:43Z</dcterms:modified>
</cp:coreProperties>
</file>