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713" r:id="rId3"/>
    <p:sldMasterId id="2147483725" r:id="rId4"/>
  </p:sldMasterIdLst>
  <p:notesMasterIdLst>
    <p:notesMasterId r:id="rId43"/>
  </p:notesMasterIdLst>
  <p:sldIdLst>
    <p:sldId id="321" r:id="rId5"/>
    <p:sldId id="292" r:id="rId6"/>
    <p:sldId id="346" r:id="rId7"/>
    <p:sldId id="366" r:id="rId8"/>
    <p:sldId id="347" r:id="rId9"/>
    <p:sldId id="348" r:id="rId10"/>
    <p:sldId id="349" r:id="rId11"/>
    <p:sldId id="350" r:id="rId12"/>
    <p:sldId id="351" r:id="rId13"/>
    <p:sldId id="352" r:id="rId14"/>
    <p:sldId id="353" r:id="rId15"/>
    <p:sldId id="354" r:id="rId16"/>
    <p:sldId id="367" r:id="rId17"/>
    <p:sldId id="304" r:id="rId18"/>
    <p:sldId id="305" r:id="rId19"/>
    <p:sldId id="275" r:id="rId20"/>
    <p:sldId id="355" r:id="rId21"/>
    <p:sldId id="286" r:id="rId22"/>
    <p:sldId id="276" r:id="rId23"/>
    <p:sldId id="356" r:id="rId24"/>
    <p:sldId id="337" r:id="rId25"/>
    <p:sldId id="277" r:id="rId26"/>
    <p:sldId id="357" r:id="rId27"/>
    <p:sldId id="338" r:id="rId28"/>
    <p:sldId id="358" r:id="rId29"/>
    <p:sldId id="360" r:id="rId30"/>
    <p:sldId id="359" r:id="rId31"/>
    <p:sldId id="313" r:id="rId32"/>
    <p:sldId id="280" r:id="rId33"/>
    <p:sldId id="314" r:id="rId34"/>
    <p:sldId id="299" r:id="rId35"/>
    <p:sldId id="282" r:id="rId36"/>
    <p:sldId id="361" r:id="rId37"/>
    <p:sldId id="362" r:id="rId38"/>
    <p:sldId id="363" r:id="rId39"/>
    <p:sldId id="364" r:id="rId40"/>
    <p:sldId id="365" r:id="rId41"/>
    <p:sldId id="312" r:id="rId42"/>
  </p:sldIdLst>
  <p:sldSz cx="23399750" cy="12599988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102844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2056881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3085321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4113761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5142202" algn="l" defTabSz="2056881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6170642" algn="l" defTabSz="2056881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7199082" algn="l" defTabSz="2056881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8227523" algn="l" defTabSz="2056881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69" userDrawn="1">
          <p15:clr>
            <a:srgbClr val="A4A3A4"/>
          </p15:clr>
        </p15:guide>
        <p15:guide id="2" pos="73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1B5B"/>
    <a:srgbClr val="003300"/>
    <a:srgbClr val="006600"/>
    <a:srgbClr val="0000CC"/>
    <a:srgbClr val="66CC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2" d="100"/>
          <a:sy n="32" d="100"/>
        </p:scale>
        <p:origin x="2490" y="1098"/>
      </p:cViewPr>
      <p:guideLst>
        <p:guide orient="horz" pos="3969"/>
        <p:guide pos="73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heme" Target="theme/theme1.xml"/><Relationship Id="rId20" Type="http://schemas.openxmlformats.org/officeDocument/2006/relationships/slide" Target="slides/slide16.xml"/><Relationship Id="rId41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D9D4EA3-733B-493D-8222-CBB2CB399998}" type="datetimeFigureOut">
              <a:rPr lang="mt-MT"/>
              <a:pPr>
                <a:defRPr/>
              </a:pPr>
              <a:t>01/07/2025</a:t>
            </a:fld>
            <a:endParaRPr lang="mt-M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mt-MT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mt-MT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659D270-4AEF-4F8F-B0A4-A938F66009C9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32270606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1028440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2056881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3085321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4113761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5142202" algn="l" defTabSz="2056881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6170642" algn="l" defTabSz="2056881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7199082" algn="l" defTabSz="2056881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8227523" algn="l" defTabSz="2056881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39993"/>
            <a:ext cx="16379825" cy="3219997"/>
          </a:xfrm>
        </p:spPr>
        <p:txBody>
          <a:bodyPr/>
          <a:lstStyle>
            <a:lvl1pPr marL="0" indent="0" algn="ctr">
              <a:buNone/>
              <a:defRPr/>
            </a:lvl1pPr>
            <a:lvl2pPr marL="839914" indent="0" algn="ctr">
              <a:buNone/>
              <a:defRPr/>
            </a:lvl2pPr>
            <a:lvl3pPr marL="1679827" indent="0" algn="ctr">
              <a:buNone/>
              <a:defRPr/>
            </a:lvl3pPr>
            <a:lvl4pPr marL="2519741" indent="0" algn="ctr">
              <a:buNone/>
              <a:defRPr/>
            </a:lvl4pPr>
            <a:lvl5pPr marL="3359653" indent="0" algn="ctr">
              <a:buNone/>
              <a:defRPr/>
            </a:lvl5pPr>
            <a:lvl6pPr marL="4199568" indent="0" algn="ctr">
              <a:buNone/>
              <a:defRPr/>
            </a:lvl6pPr>
            <a:lvl7pPr marL="5039481" indent="0" algn="ctr">
              <a:buNone/>
              <a:defRPr/>
            </a:lvl7pPr>
            <a:lvl8pPr marL="5879395" indent="0" algn="ctr">
              <a:buNone/>
              <a:defRPr/>
            </a:lvl8pPr>
            <a:lvl9pPr marL="671930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2126444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A3D64-AC76-404A-AF78-F74A8703BE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477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6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9" y="504586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B532C-17E0-44AC-AA73-7CFAE71321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9331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C28B5A-88E7-4589-A454-DDCAB5A5C8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4241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3914165"/>
            <a:ext cx="19889788" cy="27008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39993"/>
            <a:ext cx="16379825" cy="321999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399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79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519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3596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1995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0394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879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719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mt-M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FD465-AEEB-4C63-9A6A-A9F26BB427B0}" type="datetimeFigureOut">
              <a:rPr lang="mt-MT"/>
              <a:pPr>
                <a:defRPr/>
              </a:pPr>
              <a:t>01/07/2025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6422B-5513-4BEC-A0E3-01039CD4D176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5356085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289FA-0AD6-4BF3-A8CE-1BCAB295DE5E}" type="datetimeFigureOut">
              <a:rPr lang="mt-MT"/>
              <a:pPr>
                <a:defRPr/>
              </a:pPr>
              <a:t>01/07/2025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95071-1CA5-4B06-A114-B9EDA905AD2D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5265380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400" b="1" cap="all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839914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2pPr>
            <a:lvl3pPr marL="1679827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3pPr>
            <a:lvl4pPr marL="2519741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359653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1995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5039481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879395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71930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C45E3-7BD4-4E15-AEBB-415D8E18373F}" type="datetimeFigureOut">
              <a:rPr lang="mt-MT"/>
              <a:pPr>
                <a:defRPr/>
              </a:pPr>
              <a:t>01/07/2025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01996-FF8C-44C4-91F6-93937C0AE5F5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5057753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BF11C-E49F-4B84-80A0-FCC75DF45717}" type="datetimeFigureOut">
              <a:rPr lang="mt-MT"/>
              <a:pPr>
                <a:defRPr/>
              </a:pPr>
              <a:t>01/07/2025</a:t>
            </a:fld>
            <a:endParaRPr lang="mt-M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EB3CB-A114-4B3A-8AC1-820F7734B607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20013291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6"/>
            <a:ext cx="10338953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1"/>
            <a:ext cx="10338953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6"/>
            <a:ext cx="10343014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1"/>
            <a:ext cx="10343014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D22F1-5FA9-4A55-A950-42C36C91C180}" type="datetimeFigureOut">
              <a:rPr lang="mt-MT"/>
              <a:pPr>
                <a:defRPr/>
              </a:pPr>
              <a:t>01/07/2025</a:t>
            </a:fld>
            <a:endParaRPr lang="mt-M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A18C9-1BF5-4A70-B903-84C1C5D84D67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3034132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EB0CF-3DB6-4F54-8E6E-59B72426F242}" type="datetimeFigureOut">
              <a:rPr lang="mt-MT"/>
              <a:pPr>
                <a:defRPr/>
              </a:pPr>
              <a:t>01/07/2025</a:t>
            </a:fld>
            <a:endParaRPr lang="mt-M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0B886-881E-4C21-82B1-0813BE385A39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2029113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78513E-A678-486B-B2C2-B916BDD0BF61}" type="datetimeFigureOut">
              <a:rPr lang="mt-MT"/>
              <a:pPr>
                <a:defRPr/>
              </a:pPr>
              <a:t>01/07/2025</a:t>
            </a:fld>
            <a:endParaRPr lang="mt-MT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91035-789C-4CF2-8DCC-39880F967C36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3870923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01856-C9AB-4F96-B8FF-BC45F061F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7856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0" y="501667"/>
            <a:ext cx="7698357" cy="2134998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900"/>
            </a:lvl1pPr>
            <a:lvl2pPr>
              <a:defRPr sz="5200"/>
            </a:lvl2pPr>
            <a:lvl3pPr>
              <a:defRPr sz="45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0" y="2636666"/>
            <a:ext cx="7698357" cy="8618743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0E116-E091-496F-B99A-983E565C0475}" type="datetimeFigureOut">
              <a:rPr lang="mt-MT"/>
              <a:pPr>
                <a:defRPr/>
              </a:pPr>
              <a:t>01/07/2025</a:t>
            </a:fld>
            <a:endParaRPr lang="mt-M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53877-92F1-45A6-BE36-D1ADB5CEE06F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27242906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3"/>
            <a:ext cx="14039850" cy="7559993"/>
          </a:xfrm>
        </p:spPr>
        <p:txBody>
          <a:bodyPr rtlCol="0">
            <a:normAutofit/>
          </a:bodyPr>
          <a:lstStyle>
            <a:lvl1pPr marL="0" indent="0">
              <a:buNone/>
              <a:defRPr sz="5900"/>
            </a:lvl1pPr>
            <a:lvl2pPr marL="839914" indent="0">
              <a:buNone/>
              <a:defRPr sz="5200"/>
            </a:lvl2pPr>
            <a:lvl3pPr marL="1679827" indent="0">
              <a:buNone/>
              <a:defRPr sz="4500"/>
            </a:lvl3pPr>
            <a:lvl4pPr marL="2519741" indent="0">
              <a:buNone/>
              <a:defRPr sz="3600"/>
            </a:lvl4pPr>
            <a:lvl5pPr marL="3359653" indent="0">
              <a:buNone/>
              <a:defRPr sz="3600"/>
            </a:lvl5pPr>
            <a:lvl6pPr marL="4199568" indent="0">
              <a:buNone/>
              <a:defRPr sz="3600"/>
            </a:lvl6pPr>
            <a:lvl7pPr marL="5039481" indent="0">
              <a:buNone/>
              <a:defRPr sz="3600"/>
            </a:lvl7pPr>
            <a:lvl8pPr marL="5879395" indent="0">
              <a:buNone/>
              <a:defRPr sz="3600"/>
            </a:lvl8pPr>
            <a:lvl9pPr marL="6719308" indent="0">
              <a:buNone/>
              <a:defRPr sz="3600"/>
            </a:lvl9pPr>
          </a:lstStyle>
          <a:p>
            <a:pPr lvl="0"/>
            <a:endParaRPr lang="mt-M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F3047-250C-4D8A-B6DA-413FEE7EB3A4}" type="datetimeFigureOut">
              <a:rPr lang="mt-MT"/>
              <a:pPr>
                <a:defRPr/>
              </a:pPr>
              <a:t>01/07/2025</a:t>
            </a:fld>
            <a:endParaRPr lang="mt-M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C11D8-43EE-4800-BBBB-A251B4FD71F4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4402886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48F8E-BC6D-434C-937D-B1285554A386}" type="datetimeFigureOut">
              <a:rPr lang="mt-MT"/>
              <a:pPr>
                <a:defRPr/>
              </a:pPr>
              <a:t>01/07/2025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194E9-A97C-4D4D-BF54-D06B1A11DEE9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2471535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6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9" y="504586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459E7-B2FE-4DB3-9242-CE72F329471C}" type="datetimeFigureOut">
              <a:rPr lang="mt-MT"/>
              <a:pPr>
                <a:defRPr/>
              </a:pPr>
              <a:t>01/07/2025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B9F51-C920-4711-968F-3794B9CF44AD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22142440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03371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3914165"/>
            <a:ext cx="19889788" cy="27008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39993"/>
            <a:ext cx="16379825" cy="3219997"/>
          </a:xfrm>
        </p:spPr>
        <p:txBody>
          <a:bodyPr/>
          <a:lstStyle>
            <a:lvl1pPr marL="0" indent="0" algn="ctr">
              <a:buNone/>
              <a:defRPr/>
            </a:lvl1pPr>
            <a:lvl2pPr marL="839914" indent="0" algn="ctr">
              <a:buNone/>
              <a:defRPr/>
            </a:lvl2pPr>
            <a:lvl3pPr marL="1679827" indent="0" algn="ctr">
              <a:buNone/>
              <a:defRPr/>
            </a:lvl3pPr>
            <a:lvl4pPr marL="2519741" indent="0" algn="ctr">
              <a:buNone/>
              <a:defRPr/>
            </a:lvl4pPr>
            <a:lvl5pPr marL="3359653" indent="0" algn="ctr">
              <a:buNone/>
              <a:defRPr/>
            </a:lvl5pPr>
            <a:lvl6pPr marL="4199568" indent="0" algn="ctr">
              <a:buNone/>
              <a:defRPr/>
            </a:lvl6pPr>
            <a:lvl7pPr marL="5039481" indent="0" algn="ctr">
              <a:buNone/>
              <a:defRPr/>
            </a:lvl7pPr>
            <a:lvl8pPr marL="5879395" indent="0" algn="ctr">
              <a:buNone/>
              <a:defRPr/>
            </a:lvl8pPr>
            <a:lvl9pPr marL="671930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C8BF6-A3A1-4386-BA97-92BA19657A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8332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76AA4-69B6-414A-BA6D-FFB4C2CD29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1364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4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00"/>
            </a:lvl1pPr>
            <a:lvl2pPr marL="839914" indent="0">
              <a:buNone/>
              <a:defRPr sz="3300"/>
            </a:lvl2pPr>
            <a:lvl3pPr marL="1679827" indent="0">
              <a:buNone/>
              <a:defRPr sz="2900"/>
            </a:lvl3pPr>
            <a:lvl4pPr marL="2519741" indent="0">
              <a:buNone/>
              <a:defRPr sz="2500"/>
            </a:lvl4pPr>
            <a:lvl5pPr marL="3359653" indent="0">
              <a:buNone/>
              <a:defRPr sz="2500"/>
            </a:lvl5pPr>
            <a:lvl6pPr marL="4199568" indent="0">
              <a:buNone/>
              <a:defRPr sz="2500"/>
            </a:lvl6pPr>
            <a:lvl7pPr marL="5039481" indent="0">
              <a:buNone/>
              <a:defRPr sz="2500"/>
            </a:lvl7pPr>
            <a:lvl8pPr marL="5879395" indent="0">
              <a:buNone/>
              <a:defRPr sz="2500"/>
            </a:lvl8pPr>
            <a:lvl9pPr marL="6719308" indent="0">
              <a:buNone/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3AACC-30D4-41FE-B3E7-59A8368FAB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9464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A3E51-AC16-4DFF-B66A-871283BE89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6348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6"/>
            <a:ext cx="10338953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1"/>
            <a:ext cx="10338953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6"/>
            <a:ext cx="10343014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1"/>
            <a:ext cx="10343014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1E675-0184-4513-A67C-FA7B4B9B69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651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400" b="1" cap="all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00"/>
            </a:lvl1pPr>
            <a:lvl2pPr marL="839914" indent="0">
              <a:buNone/>
              <a:defRPr sz="3300"/>
            </a:lvl2pPr>
            <a:lvl3pPr marL="1679827" indent="0">
              <a:buNone/>
              <a:defRPr sz="2900"/>
            </a:lvl3pPr>
            <a:lvl4pPr marL="2519741" indent="0">
              <a:buNone/>
              <a:defRPr sz="2500"/>
            </a:lvl4pPr>
            <a:lvl5pPr marL="3359653" indent="0">
              <a:buNone/>
              <a:defRPr sz="2500"/>
            </a:lvl5pPr>
            <a:lvl6pPr marL="4199568" indent="0">
              <a:buNone/>
              <a:defRPr sz="2500"/>
            </a:lvl6pPr>
            <a:lvl7pPr marL="5039481" indent="0">
              <a:buNone/>
              <a:defRPr sz="2500"/>
            </a:lvl7pPr>
            <a:lvl8pPr marL="5879395" indent="0">
              <a:buNone/>
              <a:defRPr sz="2500"/>
            </a:lvl8pPr>
            <a:lvl9pPr marL="6719308" indent="0">
              <a:buNone/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48A51-76B0-4D07-B6B0-09CEB8C71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33356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F7C30-75A4-4E1C-B0CF-234FE6F0AE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9130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0C6E0-6CE8-476F-B0BA-33D65CB773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39828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0" y="501667"/>
            <a:ext cx="7698357" cy="2134998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900"/>
            </a:lvl1pPr>
            <a:lvl2pPr>
              <a:defRPr sz="5200"/>
            </a:lvl2pPr>
            <a:lvl3pPr>
              <a:defRPr sz="45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0" y="2636666"/>
            <a:ext cx="7698357" cy="8618743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C66B0-9FFC-457C-8449-96C97E7C77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37600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3"/>
            <a:ext cx="14039850" cy="7559993"/>
          </a:xfrm>
        </p:spPr>
        <p:txBody>
          <a:bodyPr/>
          <a:lstStyle>
            <a:lvl1pPr marL="0" indent="0">
              <a:buNone/>
              <a:defRPr sz="5900"/>
            </a:lvl1pPr>
            <a:lvl2pPr marL="839914" indent="0">
              <a:buNone/>
              <a:defRPr sz="5200"/>
            </a:lvl2pPr>
            <a:lvl3pPr marL="1679827" indent="0">
              <a:buNone/>
              <a:defRPr sz="4500"/>
            </a:lvl3pPr>
            <a:lvl4pPr marL="2519741" indent="0">
              <a:buNone/>
              <a:defRPr sz="3600"/>
            </a:lvl4pPr>
            <a:lvl5pPr marL="3359653" indent="0">
              <a:buNone/>
              <a:defRPr sz="3600"/>
            </a:lvl5pPr>
            <a:lvl6pPr marL="4199568" indent="0">
              <a:buNone/>
              <a:defRPr sz="3600"/>
            </a:lvl6pPr>
            <a:lvl7pPr marL="5039481" indent="0">
              <a:buNone/>
              <a:defRPr sz="3600"/>
            </a:lvl7pPr>
            <a:lvl8pPr marL="5879395" indent="0">
              <a:buNone/>
              <a:defRPr sz="3600"/>
            </a:lvl8pPr>
            <a:lvl9pPr marL="6719308" indent="0">
              <a:buNone/>
              <a:defRPr sz="36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AF7B7-E07D-4E5F-96FD-8B8F58463E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0323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6F4DA-2067-46DB-91B1-639613034F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09575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6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9" y="504586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3A2DA-0846-4776-BB76-E00F8215B3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62665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3914165"/>
            <a:ext cx="19889788" cy="270083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39993"/>
            <a:ext cx="16379825" cy="3219997"/>
          </a:xfrm>
        </p:spPr>
        <p:txBody>
          <a:bodyPr/>
          <a:lstStyle>
            <a:lvl1pPr marL="0" indent="0" algn="ctr">
              <a:buNone/>
              <a:defRPr/>
            </a:lvl1pPr>
            <a:lvl2pPr marL="839914" indent="0" algn="ctr">
              <a:buNone/>
              <a:defRPr/>
            </a:lvl2pPr>
            <a:lvl3pPr marL="1679827" indent="0" algn="ctr">
              <a:buNone/>
              <a:defRPr/>
            </a:lvl3pPr>
            <a:lvl4pPr marL="2519741" indent="0" algn="ctr">
              <a:buNone/>
              <a:defRPr/>
            </a:lvl4pPr>
            <a:lvl5pPr marL="3359653" indent="0" algn="ctr">
              <a:buNone/>
              <a:defRPr/>
            </a:lvl5pPr>
            <a:lvl6pPr marL="4199568" indent="0" algn="ctr">
              <a:buNone/>
              <a:defRPr/>
            </a:lvl6pPr>
            <a:lvl7pPr marL="5039481" indent="0" algn="ctr">
              <a:buNone/>
              <a:defRPr/>
            </a:lvl7pPr>
            <a:lvl8pPr marL="5879395" indent="0" algn="ctr">
              <a:buNone/>
              <a:defRPr/>
            </a:lvl8pPr>
            <a:lvl9pPr marL="671930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0573F-EF61-4CDD-A940-C6FB2C304A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21930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3D97DC-3DF9-40C3-B8E0-ECB58840C9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61261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00"/>
            </a:lvl1pPr>
            <a:lvl2pPr marL="839914" indent="0">
              <a:buNone/>
              <a:defRPr sz="3300"/>
            </a:lvl2pPr>
            <a:lvl3pPr marL="1679827" indent="0">
              <a:buNone/>
              <a:defRPr sz="2900"/>
            </a:lvl3pPr>
            <a:lvl4pPr marL="2519741" indent="0">
              <a:buNone/>
              <a:defRPr sz="2500"/>
            </a:lvl4pPr>
            <a:lvl5pPr marL="3359653" indent="0">
              <a:buNone/>
              <a:defRPr sz="2500"/>
            </a:lvl5pPr>
            <a:lvl6pPr marL="4199568" indent="0">
              <a:buNone/>
              <a:defRPr sz="2500"/>
            </a:lvl6pPr>
            <a:lvl7pPr marL="5039481" indent="0">
              <a:buNone/>
              <a:defRPr sz="2500"/>
            </a:lvl7pPr>
            <a:lvl8pPr marL="5879395" indent="0">
              <a:buNone/>
              <a:defRPr sz="2500"/>
            </a:lvl8pPr>
            <a:lvl9pPr marL="6719308" indent="0">
              <a:buNone/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EA9D6A-CB6C-46E8-ABF6-EE5635634A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57780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707FD7-F48A-42D6-B3D1-E919FBD90F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199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8F1FC-B27F-4A04-8D3B-3FAE07487F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13394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6"/>
            <a:ext cx="10338953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1"/>
            <a:ext cx="10338953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6"/>
            <a:ext cx="10343014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1"/>
            <a:ext cx="10343014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D26BB-135D-4878-B0F4-A7F2B75E7B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63766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5DDE0D-ADD6-46B1-86F6-5D47ABB454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85808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660410-2B7B-45BC-B7F5-9C0DB9745C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8008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0" y="501667"/>
            <a:ext cx="7698357" cy="2134998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900"/>
            </a:lvl1pPr>
            <a:lvl2pPr>
              <a:defRPr sz="5200"/>
            </a:lvl2pPr>
            <a:lvl3pPr>
              <a:defRPr sz="45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0" y="2636666"/>
            <a:ext cx="7698357" cy="8618743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235059-6E08-4E82-86D0-8746FC9B12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97799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3"/>
            <a:ext cx="14039850" cy="7559993"/>
          </a:xfrm>
        </p:spPr>
        <p:txBody>
          <a:bodyPr/>
          <a:lstStyle>
            <a:lvl1pPr marL="0" indent="0">
              <a:buNone/>
              <a:defRPr sz="5900"/>
            </a:lvl1pPr>
            <a:lvl2pPr marL="839914" indent="0">
              <a:buNone/>
              <a:defRPr sz="5200"/>
            </a:lvl2pPr>
            <a:lvl3pPr marL="1679827" indent="0">
              <a:buNone/>
              <a:defRPr sz="4500"/>
            </a:lvl3pPr>
            <a:lvl4pPr marL="2519741" indent="0">
              <a:buNone/>
              <a:defRPr sz="3600"/>
            </a:lvl4pPr>
            <a:lvl5pPr marL="3359653" indent="0">
              <a:buNone/>
              <a:defRPr sz="3600"/>
            </a:lvl5pPr>
            <a:lvl6pPr marL="4199568" indent="0">
              <a:buNone/>
              <a:defRPr sz="3600"/>
            </a:lvl6pPr>
            <a:lvl7pPr marL="5039481" indent="0">
              <a:buNone/>
              <a:defRPr sz="3600"/>
            </a:lvl7pPr>
            <a:lvl8pPr marL="5879395" indent="0">
              <a:buNone/>
              <a:defRPr sz="3600"/>
            </a:lvl8pPr>
            <a:lvl9pPr marL="6719308" indent="0">
              <a:buNone/>
              <a:defRPr sz="36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5366F-EB47-428E-9731-23E1F837D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91812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E1E37-34DF-4513-BB69-5A97D5ADB9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22637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6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9" y="504586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60E18-3727-419A-8A80-30E03346FF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102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6"/>
            <a:ext cx="10338953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1"/>
            <a:ext cx="10338953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6"/>
            <a:ext cx="10343014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1"/>
            <a:ext cx="10343014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8C0D8-A1C8-4C6B-A973-5D8211899C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254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18DE7-4E39-4411-944A-9B233FC0D6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445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85CD62-E79E-45E4-B253-16074263AC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280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0" y="501667"/>
            <a:ext cx="7698357" cy="2134998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900"/>
            </a:lvl1pPr>
            <a:lvl2pPr>
              <a:defRPr sz="5200"/>
            </a:lvl2pPr>
            <a:lvl3pPr>
              <a:defRPr sz="45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0" y="2636666"/>
            <a:ext cx="7698357" cy="8618743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657A5D-C10E-4A2E-95DB-9C464BD681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846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3"/>
            <a:ext cx="14039850" cy="7559993"/>
          </a:xfrm>
        </p:spPr>
        <p:txBody>
          <a:bodyPr/>
          <a:lstStyle>
            <a:lvl1pPr marL="0" indent="0">
              <a:buNone/>
              <a:defRPr sz="5900"/>
            </a:lvl1pPr>
            <a:lvl2pPr marL="839914" indent="0">
              <a:buNone/>
              <a:defRPr sz="5200"/>
            </a:lvl2pPr>
            <a:lvl3pPr marL="1679827" indent="0">
              <a:buNone/>
              <a:defRPr sz="4500"/>
            </a:lvl3pPr>
            <a:lvl4pPr marL="2519741" indent="0">
              <a:buNone/>
              <a:defRPr sz="3600"/>
            </a:lvl4pPr>
            <a:lvl5pPr marL="3359653" indent="0">
              <a:buNone/>
              <a:defRPr sz="3600"/>
            </a:lvl5pPr>
            <a:lvl6pPr marL="4199568" indent="0">
              <a:buNone/>
              <a:defRPr sz="3600"/>
            </a:lvl6pPr>
            <a:lvl7pPr marL="5039481" indent="0">
              <a:buNone/>
              <a:defRPr sz="3600"/>
            </a:lvl7pPr>
            <a:lvl8pPr marL="5879395" indent="0">
              <a:buNone/>
              <a:defRPr sz="3600"/>
            </a:lvl8pPr>
            <a:lvl9pPr marL="6719308" indent="0">
              <a:buNone/>
              <a:defRPr sz="3600"/>
            </a:lvl9pPr>
          </a:lstStyle>
          <a:p>
            <a:pPr lvl="0"/>
            <a:endParaRPr lang="mt-M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B97B2F-DCB1-4A00-8D4C-6A8501AA3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870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9" y="504584"/>
            <a:ext cx="21059775" cy="2099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9" y="2939999"/>
            <a:ext cx="21059775" cy="8315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text styles</a:t>
            </a:r>
          </a:p>
          <a:p>
            <a:pPr lvl="1"/>
            <a:r>
              <a:rPr lang="en-US" altLang="mt-MT"/>
              <a:t>Second level</a:t>
            </a:r>
          </a:p>
          <a:p>
            <a:pPr lvl="2"/>
            <a:r>
              <a:rPr lang="en-US" altLang="mt-MT"/>
              <a:t>Third level</a:t>
            </a:r>
          </a:p>
          <a:p>
            <a:pPr lvl="3"/>
            <a:r>
              <a:rPr lang="en-US" altLang="mt-MT"/>
              <a:t>Fourth level</a:t>
            </a:r>
          </a:p>
          <a:p>
            <a:pPr lvl="4"/>
            <a:r>
              <a:rPr lang="en-US" altLang="mt-M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7" y="11474157"/>
            <a:ext cx="5459942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l">
              <a:defRPr sz="25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5" y="11474157"/>
            <a:ext cx="7409921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>
              <a:defRPr sz="25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2" y="11474157"/>
            <a:ext cx="5459942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r">
              <a:defRPr sz="2500">
                <a:latin typeface="Arial" charset="0"/>
              </a:defRPr>
            </a:lvl1pPr>
          </a:lstStyle>
          <a:p>
            <a:pPr>
              <a:defRPr/>
            </a:pPr>
            <a:fld id="{03CD58AD-C1E8-4C40-872E-DD11B9C33A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58" r:id="rId1"/>
    <p:sldLayoutId id="2147484625" r:id="rId2"/>
    <p:sldLayoutId id="2147484626" r:id="rId3"/>
    <p:sldLayoutId id="2147484627" r:id="rId4"/>
    <p:sldLayoutId id="2147484628" r:id="rId5"/>
    <p:sldLayoutId id="2147484629" r:id="rId6"/>
    <p:sldLayoutId id="2147484630" r:id="rId7"/>
    <p:sldLayoutId id="2147484631" r:id="rId8"/>
    <p:sldLayoutId id="2147484632" r:id="rId9"/>
    <p:sldLayoutId id="2147484633" r:id="rId10"/>
    <p:sldLayoutId id="2147484634" r:id="rId11"/>
    <p:sldLayoutId id="214748463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5pPr>
      <a:lvl6pPr marL="839914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6pPr>
      <a:lvl7pPr marL="1679827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7pPr>
      <a:lvl8pPr marL="2519741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8pPr>
      <a:lvl9pPr marL="3359653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9pPr>
    </p:titleStyle>
    <p:bodyStyle>
      <a:lvl1pPr marL="629935" indent="-629935" algn="l" rtl="0" eaLnBrk="0" fontAlgn="base" hangingPunct="0">
        <a:spcBef>
          <a:spcPct val="20000"/>
        </a:spcBef>
        <a:spcAft>
          <a:spcPct val="0"/>
        </a:spcAft>
        <a:buChar char="•"/>
        <a:defRPr sz="5900">
          <a:solidFill>
            <a:schemeClr val="tx1"/>
          </a:solidFill>
          <a:latin typeface="+mn-lt"/>
          <a:ea typeface="+mn-ea"/>
          <a:cs typeface="+mn-cs"/>
        </a:defRPr>
      </a:lvl1pPr>
      <a:lvl2pPr marL="1364860" indent="-524945" algn="l" rtl="0" eaLnBrk="0" fontAlgn="base" hangingPunct="0">
        <a:spcBef>
          <a:spcPct val="20000"/>
        </a:spcBef>
        <a:spcAft>
          <a:spcPct val="0"/>
        </a:spcAft>
        <a:buChar char="–"/>
        <a:defRPr sz="5200">
          <a:solidFill>
            <a:schemeClr val="tx1"/>
          </a:solidFill>
          <a:latin typeface="+mn-lt"/>
        </a:defRPr>
      </a:lvl2pPr>
      <a:lvl3pPr marL="2099783" indent="-419957" algn="l" rtl="0" eaLnBrk="0" fontAlgn="base" hangingPunct="0">
        <a:spcBef>
          <a:spcPct val="20000"/>
        </a:spcBef>
        <a:spcAft>
          <a:spcPct val="0"/>
        </a:spcAft>
        <a:buChar char="•"/>
        <a:defRPr sz="4500">
          <a:solidFill>
            <a:schemeClr val="tx1"/>
          </a:solidFill>
          <a:latin typeface="+mn-lt"/>
        </a:defRPr>
      </a:lvl3pPr>
      <a:lvl4pPr marL="2939697" indent="-419957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</a:defRPr>
      </a:lvl4pPr>
      <a:lvl5pPr marL="3779611" indent="-419957" algn="l" rtl="0" eaLnBrk="0" fontAlgn="base" hangingPunct="0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5pPr>
      <a:lvl6pPr marL="461952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6pPr>
      <a:lvl7pPr marL="5459438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7pPr>
      <a:lvl8pPr marL="6299351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8pPr>
      <a:lvl9pPr marL="713926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9pPr>
    </p:bodyStyle>
    <p:otherStyle>
      <a:defPPr>
        <a:defRPr lang="mt-MT"/>
      </a:defPPr>
      <a:lvl1pPr marL="0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839914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679827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51974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59653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9956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503948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879395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71930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169989" y="504584"/>
            <a:ext cx="21059775" cy="2099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title style</a:t>
            </a:r>
            <a:endParaRPr lang="mt-MT" altLang="mt-MT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69989" y="2939999"/>
            <a:ext cx="21059775" cy="8315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text styles</a:t>
            </a:r>
          </a:p>
          <a:p>
            <a:pPr lvl="1"/>
            <a:r>
              <a:rPr lang="en-US" altLang="mt-MT"/>
              <a:t>Second level</a:t>
            </a:r>
          </a:p>
          <a:p>
            <a:pPr lvl="2"/>
            <a:r>
              <a:rPr lang="en-US" altLang="mt-MT"/>
              <a:t>Third level</a:t>
            </a:r>
          </a:p>
          <a:p>
            <a:pPr lvl="3"/>
            <a:r>
              <a:rPr lang="en-US" altLang="mt-MT"/>
              <a:t>Fourth level</a:t>
            </a:r>
          </a:p>
          <a:p>
            <a:pPr lvl="4"/>
            <a:r>
              <a:rPr lang="en-US" altLang="mt-MT"/>
              <a:t>Fifth level</a:t>
            </a:r>
            <a:endParaRPr lang="mt-MT" altLang="mt-M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69987" y="11678324"/>
            <a:ext cx="5459942" cy="670833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l">
              <a:defRPr sz="2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8B6D3E7E-D788-4DC2-97C5-EF834432CADF}" type="datetimeFigureOut">
              <a:rPr lang="mt-MT"/>
              <a:pPr>
                <a:defRPr/>
              </a:pPr>
              <a:t>01/07/2025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94915" y="11678324"/>
            <a:ext cx="7409921" cy="670833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ctr">
              <a:defRPr sz="2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69822" y="11678324"/>
            <a:ext cx="5459942" cy="670833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r">
              <a:defRPr sz="2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0BD25166-4E8E-4711-9294-489A906DD330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36" r:id="rId1"/>
    <p:sldLayoutId id="2147484637" r:id="rId2"/>
    <p:sldLayoutId id="2147484638" r:id="rId3"/>
    <p:sldLayoutId id="2147484639" r:id="rId4"/>
    <p:sldLayoutId id="2147484640" r:id="rId5"/>
    <p:sldLayoutId id="2147484641" r:id="rId6"/>
    <p:sldLayoutId id="2147484642" r:id="rId7"/>
    <p:sldLayoutId id="2147484643" r:id="rId8"/>
    <p:sldLayoutId id="2147484644" r:id="rId9"/>
    <p:sldLayoutId id="2147484645" r:id="rId10"/>
    <p:sldLayoutId id="2147484646" r:id="rId11"/>
    <p:sldLayoutId id="214748465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5pPr>
      <a:lvl6pPr marL="839914" algn="ctr" rtl="0" fontAlgn="base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6pPr>
      <a:lvl7pPr marL="1679827" algn="ctr" rtl="0" fontAlgn="base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7pPr>
      <a:lvl8pPr marL="2519741" algn="ctr" rtl="0" fontAlgn="base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8pPr>
      <a:lvl9pPr marL="3359653" algn="ctr" rtl="0" fontAlgn="base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9pPr>
    </p:titleStyle>
    <p:bodyStyle>
      <a:lvl1pPr marL="629935" indent="-62993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5900" kern="1200">
          <a:solidFill>
            <a:schemeClr val="tx1"/>
          </a:solidFill>
          <a:latin typeface="+mn-lt"/>
          <a:ea typeface="+mn-ea"/>
          <a:cs typeface="+mn-cs"/>
        </a:defRPr>
      </a:lvl1pPr>
      <a:lvl2pPr marL="1364860" indent="-52494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5200" kern="1200">
          <a:solidFill>
            <a:schemeClr val="tx1"/>
          </a:solidFill>
          <a:latin typeface="+mn-lt"/>
          <a:ea typeface="+mn-ea"/>
          <a:cs typeface="+mn-cs"/>
        </a:defRPr>
      </a:lvl2pPr>
      <a:lvl3pPr marL="2099783" indent="-419957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3pPr>
      <a:lvl4pPr marL="2939697" indent="-419957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779611" indent="-419957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619525" indent="-419957" algn="l" defTabSz="167982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59438" indent="-419957" algn="l" defTabSz="167982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299351" indent="-419957" algn="l" defTabSz="167982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139265" indent="-419957" algn="l" defTabSz="167982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mt-MT"/>
      </a:defPPr>
      <a:lvl1pPr marL="0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839914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679827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51974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59653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9956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503948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879395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71930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9" y="504584"/>
            <a:ext cx="21059775" cy="2099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9" y="2939999"/>
            <a:ext cx="21059775" cy="8315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text styles</a:t>
            </a:r>
          </a:p>
          <a:p>
            <a:pPr lvl="1"/>
            <a:r>
              <a:rPr lang="en-US" altLang="mt-MT"/>
              <a:t>Second level</a:t>
            </a:r>
          </a:p>
          <a:p>
            <a:pPr lvl="2"/>
            <a:r>
              <a:rPr lang="en-US" altLang="mt-MT"/>
              <a:t>Third level</a:t>
            </a:r>
          </a:p>
          <a:p>
            <a:pPr lvl="3"/>
            <a:r>
              <a:rPr lang="en-US" altLang="mt-MT"/>
              <a:t>Fourth level</a:t>
            </a:r>
          </a:p>
          <a:p>
            <a:pPr lvl="4"/>
            <a:r>
              <a:rPr lang="en-US" altLang="mt-M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7" y="11474157"/>
            <a:ext cx="5459942" cy="87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25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5" y="11474157"/>
            <a:ext cx="7409921" cy="87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25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2" y="11474157"/>
            <a:ext cx="5459942" cy="87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25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3B0DBDD-ED45-4ED1-BA21-4EC2BCC8E1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72" r:id="rId1"/>
    <p:sldLayoutId id="2147484673" r:id="rId2"/>
    <p:sldLayoutId id="2147484674" r:id="rId3"/>
    <p:sldLayoutId id="2147484675" r:id="rId4"/>
    <p:sldLayoutId id="2147484676" r:id="rId5"/>
    <p:sldLayoutId id="2147484677" r:id="rId6"/>
    <p:sldLayoutId id="2147484678" r:id="rId7"/>
    <p:sldLayoutId id="2147484679" r:id="rId8"/>
    <p:sldLayoutId id="2147484680" r:id="rId9"/>
    <p:sldLayoutId id="2147484681" r:id="rId10"/>
    <p:sldLayoutId id="2147484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5pPr>
      <a:lvl6pPr marL="839914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6pPr>
      <a:lvl7pPr marL="1679827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7pPr>
      <a:lvl8pPr marL="2519741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8pPr>
      <a:lvl9pPr marL="3359653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9pPr>
    </p:titleStyle>
    <p:bodyStyle>
      <a:lvl1pPr marL="629935" indent="-629935" algn="l" rtl="0" eaLnBrk="0" fontAlgn="base" hangingPunct="0">
        <a:spcBef>
          <a:spcPct val="20000"/>
        </a:spcBef>
        <a:spcAft>
          <a:spcPct val="0"/>
        </a:spcAft>
        <a:buChar char="•"/>
        <a:defRPr sz="5900">
          <a:solidFill>
            <a:schemeClr val="tx1"/>
          </a:solidFill>
          <a:latin typeface="+mn-lt"/>
          <a:ea typeface="+mn-ea"/>
          <a:cs typeface="+mn-cs"/>
        </a:defRPr>
      </a:lvl1pPr>
      <a:lvl2pPr marL="1364860" indent="-524945" algn="l" rtl="0" eaLnBrk="0" fontAlgn="base" hangingPunct="0">
        <a:spcBef>
          <a:spcPct val="20000"/>
        </a:spcBef>
        <a:spcAft>
          <a:spcPct val="0"/>
        </a:spcAft>
        <a:buChar char="–"/>
        <a:defRPr sz="5200">
          <a:solidFill>
            <a:schemeClr val="tx1"/>
          </a:solidFill>
          <a:latin typeface="+mn-lt"/>
        </a:defRPr>
      </a:lvl2pPr>
      <a:lvl3pPr marL="2099783" indent="-419957" algn="l" rtl="0" eaLnBrk="0" fontAlgn="base" hangingPunct="0">
        <a:spcBef>
          <a:spcPct val="20000"/>
        </a:spcBef>
        <a:spcAft>
          <a:spcPct val="0"/>
        </a:spcAft>
        <a:buChar char="•"/>
        <a:defRPr sz="4500">
          <a:solidFill>
            <a:schemeClr val="tx1"/>
          </a:solidFill>
          <a:latin typeface="+mn-lt"/>
        </a:defRPr>
      </a:lvl3pPr>
      <a:lvl4pPr marL="2939697" indent="-419957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</a:defRPr>
      </a:lvl4pPr>
      <a:lvl5pPr marL="3779611" indent="-419957" algn="l" rtl="0" eaLnBrk="0" fontAlgn="base" hangingPunct="0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5pPr>
      <a:lvl6pPr marL="461952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6pPr>
      <a:lvl7pPr marL="5459438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7pPr>
      <a:lvl8pPr marL="6299351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8pPr>
      <a:lvl9pPr marL="713926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839914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679827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51974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59653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9956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503948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879395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71930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9" y="504584"/>
            <a:ext cx="21059775" cy="2099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9" y="2939999"/>
            <a:ext cx="21059775" cy="8315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text styles</a:t>
            </a:r>
          </a:p>
          <a:p>
            <a:pPr lvl="1"/>
            <a:r>
              <a:rPr lang="en-US" altLang="mt-MT"/>
              <a:t>Second level</a:t>
            </a:r>
          </a:p>
          <a:p>
            <a:pPr lvl="2"/>
            <a:r>
              <a:rPr lang="en-US" altLang="mt-MT"/>
              <a:t>Third level</a:t>
            </a:r>
          </a:p>
          <a:p>
            <a:pPr lvl="3"/>
            <a:r>
              <a:rPr lang="en-US" altLang="mt-MT"/>
              <a:t>Fourth level</a:t>
            </a:r>
          </a:p>
          <a:p>
            <a:pPr lvl="4"/>
            <a:r>
              <a:rPr lang="en-US" altLang="mt-M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7" y="11474157"/>
            <a:ext cx="5459942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l">
              <a:defRPr sz="25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5" y="11474157"/>
            <a:ext cx="7409921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>
              <a:defRPr sz="25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2" y="11474157"/>
            <a:ext cx="5459942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r">
              <a:defRPr sz="25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06109526-2944-4F0F-9160-1303D984E4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47" r:id="rId1"/>
    <p:sldLayoutId id="2147484648" r:id="rId2"/>
    <p:sldLayoutId id="2147484649" r:id="rId3"/>
    <p:sldLayoutId id="2147484650" r:id="rId4"/>
    <p:sldLayoutId id="2147484651" r:id="rId5"/>
    <p:sldLayoutId id="2147484652" r:id="rId6"/>
    <p:sldLayoutId id="2147484653" r:id="rId7"/>
    <p:sldLayoutId id="2147484654" r:id="rId8"/>
    <p:sldLayoutId id="2147484655" r:id="rId9"/>
    <p:sldLayoutId id="2147484656" r:id="rId10"/>
    <p:sldLayoutId id="214748465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5pPr>
      <a:lvl6pPr marL="839914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6pPr>
      <a:lvl7pPr marL="1679827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7pPr>
      <a:lvl8pPr marL="2519741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8pPr>
      <a:lvl9pPr marL="3359653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9pPr>
    </p:titleStyle>
    <p:bodyStyle>
      <a:lvl1pPr marL="629935" indent="-629935" algn="l" rtl="0" eaLnBrk="0" fontAlgn="base" hangingPunct="0">
        <a:spcBef>
          <a:spcPct val="20000"/>
        </a:spcBef>
        <a:spcAft>
          <a:spcPct val="0"/>
        </a:spcAft>
        <a:buChar char="•"/>
        <a:defRPr sz="5900">
          <a:solidFill>
            <a:schemeClr val="tx1"/>
          </a:solidFill>
          <a:latin typeface="+mn-lt"/>
          <a:ea typeface="+mn-ea"/>
          <a:cs typeface="+mn-cs"/>
        </a:defRPr>
      </a:lvl1pPr>
      <a:lvl2pPr marL="1364860" indent="-524945" algn="l" rtl="0" eaLnBrk="0" fontAlgn="base" hangingPunct="0">
        <a:spcBef>
          <a:spcPct val="20000"/>
        </a:spcBef>
        <a:spcAft>
          <a:spcPct val="0"/>
        </a:spcAft>
        <a:buChar char="–"/>
        <a:defRPr sz="5200">
          <a:solidFill>
            <a:schemeClr val="tx1"/>
          </a:solidFill>
          <a:latin typeface="+mn-lt"/>
        </a:defRPr>
      </a:lvl2pPr>
      <a:lvl3pPr marL="2099783" indent="-419957" algn="l" rtl="0" eaLnBrk="0" fontAlgn="base" hangingPunct="0">
        <a:spcBef>
          <a:spcPct val="20000"/>
        </a:spcBef>
        <a:spcAft>
          <a:spcPct val="0"/>
        </a:spcAft>
        <a:buChar char="•"/>
        <a:defRPr sz="4500">
          <a:solidFill>
            <a:schemeClr val="tx1"/>
          </a:solidFill>
          <a:latin typeface="+mn-lt"/>
        </a:defRPr>
      </a:lvl3pPr>
      <a:lvl4pPr marL="2939697" indent="-419957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</a:defRPr>
      </a:lvl4pPr>
      <a:lvl5pPr marL="3779611" indent="-419957" algn="l" rtl="0" eaLnBrk="0" fontAlgn="base" hangingPunct="0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5pPr>
      <a:lvl6pPr marL="461952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6pPr>
      <a:lvl7pPr marL="5459438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7pPr>
      <a:lvl8pPr marL="6299351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8pPr>
      <a:lvl9pPr marL="713926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839914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679827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51974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59653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9956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503948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879395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71930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Celtic%20Alleluia%20F.wav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Celtic%20Alleluia%20F.wav" TargetMode="Externa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TextBox 3"/>
          <p:cNvSpPr txBox="1">
            <a:spLocks noChangeArrowheads="1"/>
          </p:cNvSpPr>
          <p:nvPr/>
        </p:nvSpPr>
        <p:spPr bwMode="auto">
          <a:xfrm>
            <a:off x="769861" y="3569993"/>
            <a:ext cx="21788590" cy="6401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9" tIns="45715" rIns="91429" bIns="45715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Qari mill-</a:t>
            </a:r>
            <a:r>
              <a:rPr lang="en-US" altLang="mt-MT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Ktieb</a:t>
            </a:r>
            <a:r>
              <a:rPr lang="en-US" alt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br>
              <a:rPr lang="en-US" alt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</a:br>
            <a:r>
              <a:rPr lang="en-US" altLang="mt-MT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tal-</a:t>
            </a:r>
            <a:r>
              <a:rPr lang="en-US" altLang="mt-MT" sz="155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Ġenesi</a:t>
            </a:r>
            <a:endParaRPr lang="mt-MT" altLang="mt-MT" sz="155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mt-MT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Ġen 32, 22-32 (Ebrajk 23-33)</a:t>
            </a:r>
            <a:endParaRPr lang="mt-MT" altLang="mt-MT" sz="3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323330"/>
            <a:ext cx="22574408" cy="1202533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Għalhekk Ġakobb sejjaħ dak il-post Penuwel, għax qal: </a:t>
            </a:r>
            <a:endParaRPr lang="en-GB" altLang="mt-MT" sz="15500" dirty="0"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“Rajt lil Alla wiċċ imb wiċċ, u ħajti ħelsitha”.</a:t>
            </a:r>
          </a:p>
        </p:txBody>
      </p:sp>
    </p:spTree>
    <p:extLst>
      <p:ext uri="{BB962C8B-B14F-4D97-AF65-F5344CB8AC3E}">
        <p14:creationId xmlns:p14="http://schemas.microsoft.com/office/powerpoint/2010/main" val="2889199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2628380"/>
            <a:ext cx="22574408" cy="734481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U x-xemx kienet telgħet meta għadda minn Penuwel, izappap fuq koxxtu. </a:t>
            </a:r>
            <a:endParaRPr lang="en-GB" altLang="mt-MT" sz="15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786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592647"/>
            <a:ext cx="23399750" cy="9414693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Għalhekk sal-lum ulied Iżrael ma jiklux in-nerv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tal-koxxa li hemm fl-għaksa tal-koxxa, </a:t>
            </a:r>
            <a:endParaRPr lang="en-US" altLang="mt-MT" sz="15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2229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7E3CF5-0AB5-9D1F-7552-0F54970BD3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>
            <a:extLst>
              <a:ext uri="{FF2B5EF4-FFF2-40B4-BE49-F238E27FC236}">
                <a16:creationId xmlns:a16="http://schemas.microsoft.com/office/drawing/2014/main" id="{3070F1E1-C610-6A5F-FE27-31BCECE1100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-21605" y="2790751"/>
            <a:ext cx="23399750" cy="702007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għax Alla qabad lil Ġakobb mill-għerq tal-għaksa ta’ koxxtu.</a:t>
            </a:r>
            <a:endParaRPr lang="en-US" altLang="mt-MT" sz="15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461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037044"/>
            <a:ext cx="23399750" cy="4862860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 fontAlgn="base">
              <a:spcAft>
                <a:spcPct val="0"/>
              </a:spcAft>
              <a:defRPr/>
            </a:pP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Kelma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</a:t>
            </a:r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-M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ulej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mt-MT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Aft>
                <a:spcPct val="0"/>
              </a:spcAft>
              <a:defRPr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R:/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oddu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ajr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7561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6607" y="4772037"/>
            <a:ext cx="22826536" cy="5301531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US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fi-FI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Jien, fil-ħaqq, għad nara ’l wiċċek Mulej</a:t>
            </a:r>
            <a:endParaRPr lang="en-US" sz="15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31329" y="1038762"/>
            <a:ext cx="18084400" cy="2477591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>
              <a:defRPr/>
            </a:pPr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Salm Responsorjali</a:t>
            </a:r>
            <a:endParaRPr lang="en-US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0461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26985" y="2683764"/>
            <a:ext cx="22145779" cy="723404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Isma’, Mulej, il-kawża ġusta tiegħi,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ilqa’ l-għajta tiegħi,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26985" y="2683764"/>
            <a:ext cx="22145779" cy="723404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agħti widen għat-talb tiegħi;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bla qerq huma xufftejja.</a:t>
            </a:r>
          </a:p>
        </p:txBody>
      </p:sp>
    </p:spTree>
    <p:extLst>
      <p:ext uri="{BB962C8B-B14F-4D97-AF65-F5344CB8AC3E}">
        <p14:creationId xmlns:p14="http://schemas.microsoft.com/office/powerpoint/2010/main" val="35939225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2611" y="3816115"/>
            <a:ext cx="22754528" cy="4967758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US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fi-FI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Jien, fil-ħaqq, għad nara ’l wiċċek Mulej</a:t>
            </a:r>
            <a:endParaRPr lang="en-US" sz="15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40" y="2536182"/>
            <a:ext cx="23399750" cy="7527623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Mingħandek toħroġ </a:t>
            </a:r>
            <a:endParaRPr lang="en-GB" alt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il-ġustizzja għalija,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għajnejk jaraw is-sewwa.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305681"/>
            <a:ext cx="23399750" cy="1198862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F’dak iż-żmien, Ġakobb qam billejl u qabad in-nisa tiegħu, u ż-żewġ qaddejja tiegħu, u l-ħdax uliedu, u qasam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il-mogħdija tal-Ġabbok.</a:t>
            </a:r>
            <a:endParaRPr lang="en-GB" altLang="mt-MT" sz="155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64659"/>
            <a:ext cx="23399750" cy="987067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Jekk qalbi tiflili, jekk billejl iżżurni,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jekk inti ġġarrabni, ma ssib ebda qerq fija.</a:t>
            </a:r>
          </a:p>
        </p:txBody>
      </p:sp>
    </p:spTree>
    <p:extLst>
      <p:ext uri="{BB962C8B-B14F-4D97-AF65-F5344CB8AC3E}">
        <p14:creationId xmlns:p14="http://schemas.microsoft.com/office/powerpoint/2010/main" val="35043070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2611" y="3780905"/>
            <a:ext cx="22754528" cy="5039766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US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fi-FI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Jien, fil-ħaqq, għad nara ’l wiċċek Mulej</a:t>
            </a:r>
            <a:endParaRPr lang="en-US" sz="15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4385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1266" y="1612505"/>
            <a:ext cx="22217218" cy="9374977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Insejjaħlek, għax int tweġibni, o Alla;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ressaq widintek lejja, isma’ kliemi.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1266" y="453409"/>
            <a:ext cx="22217218" cy="1169317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Uri t-tieba tiegħek </a:t>
            </a:r>
            <a:endParaRPr lang="en-GB" alt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tal-għaġeb;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int li teħles mill-għedewwa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 min jittama fil-leminija tiegħek.</a:t>
            </a:r>
          </a:p>
        </p:txBody>
      </p:sp>
    </p:spTree>
    <p:extLst>
      <p:ext uri="{BB962C8B-B14F-4D97-AF65-F5344CB8AC3E}">
        <p14:creationId xmlns:p14="http://schemas.microsoft.com/office/powerpoint/2010/main" val="13977139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2611" y="3780111"/>
            <a:ext cx="22754528" cy="5039766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US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fi-FI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Jien, fil-ħaqq, għad nara ’l wiċċek Mulej</a:t>
            </a:r>
            <a:endParaRPr lang="en-US" sz="15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0004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1266" y="1576501"/>
            <a:ext cx="22217218" cy="9446985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Bħal ħabba tal-għajn ħarisni,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għad-dell ta’ ġwenħajk kenninni.</a:t>
            </a:r>
          </a:p>
        </p:txBody>
      </p:sp>
    </p:spTree>
    <p:extLst>
      <p:ext uri="{BB962C8B-B14F-4D97-AF65-F5344CB8AC3E}">
        <p14:creationId xmlns:p14="http://schemas.microsoft.com/office/powerpoint/2010/main" val="19305897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1266" y="1468489"/>
            <a:ext cx="22217218" cy="9663009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Imma jien, fil-ħaqq, għad nara ’l wiċċek;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meta nqum, nithenna </a:t>
            </a:r>
            <a:endParaRPr lang="en-GB" alt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bid-dehra tiegħek.</a:t>
            </a:r>
          </a:p>
        </p:txBody>
      </p:sp>
    </p:spTree>
    <p:extLst>
      <p:ext uri="{BB962C8B-B14F-4D97-AF65-F5344CB8AC3E}">
        <p14:creationId xmlns:p14="http://schemas.microsoft.com/office/powerpoint/2010/main" val="10610736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2611" y="3780111"/>
            <a:ext cx="22754528" cy="5039766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US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fi-FI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Jien, fil-ħaqq, għad nara ’l wiċċek Mulej</a:t>
            </a:r>
            <a:endParaRPr lang="en-US" sz="15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3118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70" y="6072496"/>
            <a:ext cx="415418" cy="484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668" tIns="102835" rIns="205668" bIns="102835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4266" y="4893813"/>
            <a:ext cx="22800350" cy="260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668" tIns="102835" rIns="205668" bIns="102835">
            <a:spAutoFit/>
          </a:bodyPr>
          <a:lstStyle/>
          <a:p>
            <a:pPr algn="ctr" eaLnBrk="1" hangingPunct="1">
              <a:defRPr/>
            </a:pPr>
            <a:r>
              <a:rPr lang="en-GB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1944898" y="10987264"/>
            <a:ext cx="341498" cy="333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4620" y="323330"/>
            <a:ext cx="22538504" cy="1202533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fi-FI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Jiena r-ragħaj it-tajjeb, </a:t>
            </a:r>
            <a:r>
              <a:rPr lang="fi-FI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jgħid il-Mulej,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fi-FI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jiena nagħraf in-nagħaġ tiegħi, u n-nagħaġ tiegħi jagħrfu lili.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91" y="3887726"/>
            <a:ext cx="23399750" cy="482453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spc="-300" dirty="0">
                <a:latin typeface="Times New Roman" pitchFamily="18" charset="0"/>
              </a:rPr>
              <a:t>Qabadhom u għaddiehom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spc="-300" dirty="0">
                <a:latin typeface="Times New Roman" pitchFamily="18" charset="0"/>
              </a:rPr>
              <a:t>ix-xmara b’kulma kellu. </a:t>
            </a:r>
            <a:endParaRPr lang="en-US" altLang="mt-MT" sz="15500" spc="-3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9396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70" y="6072496"/>
            <a:ext cx="415418" cy="484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668" tIns="102835" rIns="205668" bIns="102835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4266" y="4893813"/>
            <a:ext cx="22800350" cy="260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668" tIns="102835" rIns="205668" bIns="102835">
            <a:spAutoFit/>
          </a:bodyPr>
          <a:lstStyle/>
          <a:p>
            <a:pPr algn="ctr" eaLnBrk="1" hangingPunct="1">
              <a:defRPr/>
            </a:pPr>
            <a:r>
              <a:rPr lang="en-GB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1944898" y="10987264"/>
            <a:ext cx="341498" cy="333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44216"/>
            <a:ext cx="23399750" cy="8820274"/>
          </a:xfrm>
        </p:spPr>
        <p:txBody>
          <a:bodyPr>
            <a:noAutofit/>
          </a:bodyPr>
          <a:lstStyle/>
          <a:p>
            <a:pPr marL="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Qari</a:t>
            </a:r>
            <a:r>
              <a:rPr lang="en-GB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mill-Evan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</a:t>
            </a:r>
            <a:r>
              <a:rPr lang="en-GB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el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</a:t>
            </a:r>
            <a:r>
              <a:rPr lang="en-GB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skont </a:t>
            </a:r>
            <a:r>
              <a:rPr lang="en-GB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San </a:t>
            </a:r>
            <a:r>
              <a:rPr lang="mt-MT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Mattew</a:t>
            </a:r>
            <a:br>
              <a:rPr lang="en-GB" sz="144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r>
              <a:rPr lang="en-US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Mt 9, 32-38</a:t>
            </a:r>
          </a:p>
          <a:p>
            <a:pPr marL="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15500" b="1" i="1" spc="-276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en-GB" sz="15500" b="1" i="1" spc="-276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Glorja</a:t>
            </a:r>
            <a:r>
              <a:rPr lang="en-GB" sz="15500" b="1" i="1" spc="-276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GB" sz="15500" b="1" i="1" spc="-276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lilek</a:t>
            </a:r>
            <a:r>
              <a:rPr lang="en-GB" sz="15500" b="1" i="1" spc="-276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GB" sz="15500" b="1" i="1" spc="-276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Mulej</a:t>
            </a:r>
            <a:endParaRPr lang="en-GB" sz="15500" b="1" i="1" spc="-276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54097"/>
            <a:ext cx="23399749" cy="1219457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F’dak iż-żmien, in-nies ġabu quddiem Ġesù wieħed </a:t>
            </a:r>
            <a:r>
              <a:rPr lang="mt-MT" altLang="mt-MT" sz="15500" spc="-300" dirty="0">
                <a:latin typeface="Times New Roman" pitchFamily="18" charset="0"/>
              </a:rPr>
              <a:t>imbikkem maħkum mix-xitan. </a:t>
            </a:r>
            <a:r>
              <a:rPr lang="mt-MT" altLang="mt-MT" sz="15500" dirty="0">
                <a:latin typeface="Times New Roman" pitchFamily="18" charset="0"/>
              </a:rPr>
              <a:t>Ġesù keċċa x-xitan, u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l-imbikkem qabad jitkellem.</a:t>
            </a:r>
            <a:endParaRPr lang="en-US" altLang="mt-MT" sz="155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84109" y="154097"/>
            <a:ext cx="22360093" cy="1219457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In-nies stagħġbu, u bdew jgħidu: </a:t>
            </a:r>
            <a:endParaRPr lang="en-GB" altLang="mt-MT" sz="15500" dirty="0"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“Ħaġa bħal din qatt ma dehret f’Iżrael!”. </a:t>
            </a:r>
            <a:endParaRPr lang="en-GB" altLang="mt-MT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Imma l-Fariżej qalu: </a:t>
            </a:r>
            <a:endParaRPr lang="en-GB" altLang="mt-MT" sz="15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8961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54097"/>
            <a:ext cx="23399749" cy="1219457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401B5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“Dan bis-saħħa </a:t>
            </a:r>
            <a:endParaRPr lang="en-GB" altLang="mt-MT" sz="15500" b="1" i="1" dirty="0">
              <a:solidFill>
                <a:srgbClr val="401B5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401B5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tal-Prinċep tax-xjaten qiegħed ikeċċi x-xjaten”.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Ġesù dar l-ibliet kollha u</a:t>
            </a:r>
            <a:r>
              <a:rPr lang="mt-MT" altLang="mt-MT" sz="15500" spc="-300" dirty="0">
                <a:latin typeface="Times New Roman" pitchFamily="18" charset="0"/>
              </a:rPr>
              <a:t> </a:t>
            </a:r>
            <a:endParaRPr lang="en-GB" altLang="mt-MT" sz="15500" spc="-300" dirty="0"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spc="-300" dirty="0">
                <a:latin typeface="Times New Roman" pitchFamily="18" charset="0"/>
              </a:rPr>
              <a:t>l-irħula jgħallem fis-sinagogi,</a:t>
            </a:r>
            <a:r>
              <a:rPr lang="mt-MT" altLang="mt-MT" sz="15500" dirty="0">
                <a:latin typeface="Times New Roman" pitchFamily="18" charset="0"/>
              </a:rPr>
              <a:t> </a:t>
            </a:r>
            <a:endParaRPr lang="en-GB" altLang="mt-MT" sz="15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5964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19828" y="1426845"/>
            <a:ext cx="22360093" cy="9746297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ixandar l-Evanġelju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tas-Saltna, u jfejjaq kull xorta ta’ mard u ’l kull min kien nieqes minn saħħtu. </a:t>
            </a:r>
            <a:endParaRPr lang="en-GB" altLang="mt-MT" sz="15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298126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84109" y="154097"/>
            <a:ext cx="22360093" cy="1219457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Ra n-nies u tħassarhom, għax kienu mdejqa u mitluqa bħal nagħaġ bla ragħaj. Imbagħad qal </a:t>
            </a:r>
            <a:endParaRPr lang="en-GB" altLang="mt-MT" sz="15500" dirty="0"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lid-dixxipli tiegħu: </a:t>
            </a:r>
            <a:endParaRPr lang="en-GB" altLang="mt-MT" sz="15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15722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84109" y="154097"/>
            <a:ext cx="22360093" cy="1219457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“Il-ħsad huwa kbir, iżda </a:t>
            </a:r>
            <a:endParaRPr lang="en-GB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l-ħaddiema ftit. Itolbu mela lil Sid il-ħsad biex jibgħat ħaddiema </a:t>
            </a:r>
            <a:endParaRPr lang="en-GB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għall-ħsad tiegħu!”.</a:t>
            </a:r>
            <a:endParaRPr lang="en-US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9416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10340712" y="6072494"/>
            <a:ext cx="184708" cy="1246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9" tIns="45715" rIns="91429" bIns="45715">
            <a:spAutoFit/>
          </a:bodyPr>
          <a:lstStyle/>
          <a:p>
            <a:pPr>
              <a:defRPr/>
            </a:pPr>
            <a:endParaRPr lang="en-US" sz="75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1186707" y="3852878"/>
            <a:ext cx="21314367" cy="4862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29" tIns="45715" rIns="91429" bIns="45715">
            <a:spAutoFit/>
          </a:bodyPr>
          <a:lstStyle/>
          <a:p>
            <a:pPr algn="ctr">
              <a:defRPr/>
            </a:pP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Kelma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tal-Mulej</a:t>
            </a:r>
            <a:endParaRPr lang="en-GB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R:/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Tif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lilek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Kristu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951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452206-57DE-7986-6487-9605E635FF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>
            <a:extLst>
              <a:ext uri="{FF2B5EF4-FFF2-40B4-BE49-F238E27FC236}">
                <a16:creationId xmlns:a16="http://schemas.microsoft.com/office/drawing/2014/main" id="{47114B8B-A70C-60DD-F856-77682A76E09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476252"/>
            <a:ext cx="23399750" cy="964907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spc="-300" dirty="0">
                <a:latin typeface="Times New Roman" pitchFamily="18" charset="0"/>
              </a:rPr>
              <a:t>Imbagħad Ġakobb baqa’ waħdu, u ġie raġel u baqa’ jissara miegħu sa ma beda jisbaħ.</a:t>
            </a:r>
            <a:endParaRPr lang="en-US" altLang="mt-MT" sz="15500" spc="-3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62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323330"/>
            <a:ext cx="22574408" cy="1202533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U meta ra li ma setax għalih, messlu l-għaksa ta’ koxxtu, u l-għaksa ta’ koxxt Ġakobb tfekket, hu u jissara miegħu. Imbagħad qallu: </a:t>
            </a:r>
            <a:endParaRPr lang="en-GB" altLang="mt-MT" sz="15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843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2555578"/>
            <a:ext cx="22574408" cy="748883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“Ħallini mmur, għax qiegħed jisbaħ”. </a:t>
            </a:r>
            <a:endParaRPr lang="en-GB" altLang="mt-MT" sz="155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U Ġakobb wieġbu: </a:t>
            </a:r>
            <a:endParaRPr lang="en-GB" altLang="mt-MT" sz="15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746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323330"/>
            <a:ext cx="22574408" cy="1202533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“Ma nħallikx jekk ma tberiknix!” </a:t>
            </a:r>
            <a:endParaRPr lang="en-GB" altLang="mt-MT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U dan staqsieh: </a:t>
            </a:r>
            <a:endParaRPr lang="en-GB" altLang="mt-MT" sz="15500" dirty="0"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“Inti x’jismek?”. </a:t>
            </a:r>
            <a:endParaRPr lang="en-GB" altLang="mt-MT" sz="155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“Ġakobb”, </a:t>
            </a:r>
            <a:endParaRPr lang="en-GB" altLang="mt-MT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026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323330"/>
            <a:ext cx="22574408" cy="1202533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wieġbu. U dak qallu: </a:t>
            </a:r>
            <a:endParaRPr lang="en-GB" altLang="mt-MT" sz="15500" dirty="0"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“Ma jkunx aktar jismek Ġakobb, iżda Iżrael, għax int issarajt ma’ Alla u </a:t>
            </a:r>
            <a:endParaRPr lang="en-GB" altLang="mt-MT" sz="155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mal-bnedmin, u rbaħt!”. </a:t>
            </a:r>
            <a:endParaRPr lang="en-US" altLang="mt-MT" sz="15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068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323330"/>
            <a:ext cx="22574408" cy="1202533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Staqsieh Ġakobb u qal: </a:t>
            </a:r>
            <a:endParaRPr lang="en-GB" altLang="mt-MT" sz="15500" dirty="0"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“Għidli x’jismek”. </a:t>
            </a:r>
            <a:endParaRPr lang="en-GB" altLang="mt-MT" sz="155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U wieġbu: </a:t>
            </a:r>
            <a:endParaRPr lang="en-GB" altLang="mt-MT" sz="15500" dirty="0"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“Għaliex tistaqsini ismi?”. </a:t>
            </a:r>
            <a:endParaRPr lang="en-GB" altLang="mt-MT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U bierku hemmhekk. </a:t>
            </a:r>
            <a:endParaRPr lang="en-US" altLang="mt-MT" sz="15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35485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altese Times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altese Times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583</Words>
  <Application>Microsoft Office PowerPoint</Application>
  <PresentationFormat>Custom</PresentationFormat>
  <Paragraphs>80</Paragraphs>
  <Slides>38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38</vt:i4>
      </vt:variant>
    </vt:vector>
  </HeadingPairs>
  <TitlesOfParts>
    <vt:vector size="45" baseType="lpstr">
      <vt:lpstr>Arial</vt:lpstr>
      <vt:lpstr>Calibri</vt:lpstr>
      <vt:lpstr>Times New Roman</vt:lpstr>
      <vt:lpstr>Default Design</vt:lpstr>
      <vt:lpstr>Custom Design</vt:lpstr>
      <vt:lpstr>1_Default Design</vt:lpstr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Alfred Caruana</dc:creator>
  <cp:lastModifiedBy>Alfred Caruan a</cp:lastModifiedBy>
  <cp:revision>76</cp:revision>
  <dcterms:created xsi:type="dcterms:W3CDTF">2011-06-21T19:16:41Z</dcterms:created>
  <dcterms:modified xsi:type="dcterms:W3CDTF">2025-07-01T04:13:25Z</dcterms:modified>
</cp:coreProperties>
</file>