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50"/>
  </p:notesMasterIdLst>
  <p:sldIdLst>
    <p:sldId id="321" r:id="rId5"/>
    <p:sldId id="292" r:id="rId6"/>
    <p:sldId id="366" r:id="rId7"/>
    <p:sldId id="367" r:id="rId8"/>
    <p:sldId id="390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91" r:id="rId20"/>
    <p:sldId id="378" r:id="rId21"/>
    <p:sldId id="379" r:id="rId22"/>
    <p:sldId id="380" r:id="rId23"/>
    <p:sldId id="304" r:id="rId24"/>
    <p:sldId id="305" r:id="rId25"/>
    <p:sldId id="275" r:id="rId26"/>
    <p:sldId id="381" r:id="rId27"/>
    <p:sldId id="286" r:id="rId28"/>
    <p:sldId id="276" r:id="rId29"/>
    <p:sldId id="382" r:id="rId30"/>
    <p:sldId id="337" r:id="rId31"/>
    <p:sldId id="277" r:id="rId32"/>
    <p:sldId id="383" r:id="rId33"/>
    <p:sldId id="338" r:id="rId34"/>
    <p:sldId id="358" r:id="rId35"/>
    <p:sldId id="384" r:id="rId36"/>
    <p:sldId id="359" r:id="rId37"/>
    <p:sldId id="313" r:id="rId38"/>
    <p:sldId id="280" r:id="rId39"/>
    <p:sldId id="314" r:id="rId40"/>
    <p:sldId id="299" r:id="rId41"/>
    <p:sldId id="282" r:id="rId42"/>
    <p:sldId id="385" r:id="rId43"/>
    <p:sldId id="386" r:id="rId44"/>
    <p:sldId id="392" r:id="rId45"/>
    <p:sldId id="387" r:id="rId46"/>
    <p:sldId id="388" r:id="rId47"/>
    <p:sldId id="312" r:id="rId48"/>
    <p:sldId id="389" r:id="rId49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2300"/>
    <a:srgbClr val="2D1440"/>
    <a:srgbClr val="333300"/>
    <a:srgbClr val="201417"/>
    <a:srgbClr val="003300"/>
    <a:srgbClr val="663300"/>
    <a:srgbClr val="4C216D"/>
    <a:srgbClr val="006600"/>
    <a:srgbClr val="0000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32" y="876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08/07/2025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769861" y="3569993"/>
            <a:ext cx="21788590" cy="64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 2, 1-15a</a:t>
            </a: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39454"/>
            <a:ext cx="22574408" cy="972108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“Mur!”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x-xbejba marret u sejħet lil omm it-tarbija. U qaltilha bint il-Fargħun: </a:t>
            </a:r>
          </a:p>
        </p:txBody>
      </p:sp>
    </p:spTree>
    <p:extLst>
      <p:ext uri="{BB962C8B-B14F-4D97-AF65-F5344CB8AC3E}">
        <p14:creationId xmlns:p14="http://schemas.microsoft.com/office/powerpoint/2010/main" val="1077023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03450"/>
            <a:ext cx="22574408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462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“Ħu ’l din it-tarbija u reddagħhieli, u jiena nħallsek kemm ikun ħaqqek”. </a:t>
            </a:r>
          </a:p>
        </p:txBody>
      </p:sp>
    </p:spTree>
    <p:extLst>
      <p:ext uri="{BB962C8B-B14F-4D97-AF65-F5344CB8AC3E}">
        <p14:creationId xmlns:p14="http://schemas.microsoft.com/office/powerpoint/2010/main" val="70967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l-mara ħadet it-tarbija u reddgħetha.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 t-tifel kiber, ħaditu għand bint il-Fargħun, li kienet tqisu tagħha, </a:t>
            </a:r>
          </a:p>
        </p:txBody>
      </p:sp>
    </p:spTree>
    <p:extLst>
      <p:ext uri="{BB962C8B-B14F-4D97-AF65-F5344CB8AC3E}">
        <p14:creationId xmlns:p14="http://schemas.microsoft.com/office/powerpoint/2010/main" val="1912005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semmietu Mosè, għax qalet: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“Salvajtu mill-ilma!”.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waħda Mosè, meta kiber, mar ħdejn ħutu u ra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x-xogħol iebes tagħhom, </a:t>
            </a:r>
          </a:p>
        </p:txBody>
      </p:sp>
    </p:spTree>
    <p:extLst>
      <p:ext uri="{BB962C8B-B14F-4D97-AF65-F5344CB8AC3E}">
        <p14:creationId xmlns:p14="http://schemas.microsoft.com/office/powerpoint/2010/main" val="743880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31341" y="2628380"/>
            <a:ext cx="23399750" cy="734481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lemaħ lil wieħed Eġizzjan isawwat lil wieħed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mill-Għebrej ħutu. </a:t>
            </a:r>
          </a:p>
        </p:txBody>
      </p:sp>
    </p:spTree>
    <p:extLst>
      <p:ext uri="{BB962C8B-B14F-4D97-AF65-F5344CB8AC3E}">
        <p14:creationId xmlns:p14="http://schemas.microsoft.com/office/powerpoint/2010/main" val="47703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83470"/>
            <a:ext cx="23399750" cy="943304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 u ħares madwaru, ra li ma kien hemm ħadd, qatel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l-Eġizzjan, u difnu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fir-ramel.</a:t>
            </a:r>
          </a:p>
        </p:txBody>
      </p:sp>
    </p:spTree>
    <p:extLst>
      <p:ext uri="{BB962C8B-B14F-4D97-AF65-F5344CB8AC3E}">
        <p14:creationId xmlns:p14="http://schemas.microsoft.com/office/powerpoint/2010/main" val="2378437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F10FF-65DE-20DE-A1C3-EB394BECE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C8997498-3F84-06CF-8A52-8B13ACCE1E1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L-għada raġa’ ħareġ u ra żewġt irġiel Għebrej jiġġieldu; u qal lill-ħati: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0" cap="none" spc="0" normalizeH="0" baseline="0" noProof="0" dirty="0">
                <a:ln>
                  <a:noFill/>
                </a:ln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“Għala qiegħed taħbat għal sieħbek?”. </a:t>
            </a:r>
          </a:p>
          <a:p>
            <a:pPr marL="0" indent="0" algn="ctr">
              <a:spcBef>
                <a:spcPts val="0"/>
              </a:spcBef>
              <a:buNone/>
            </a:pPr>
            <a:endParaRPr lang="mt-MT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868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dan wieġbu: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“Min qiegħdek kap u mħallef fuqna? Jaqaw trid toqtolni bħalma qtilt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l-Eġizzjan?”. </a:t>
            </a:r>
          </a:p>
          <a:p>
            <a:pPr marL="0" indent="0" algn="ctr">
              <a:spcBef>
                <a:spcPts val="0"/>
              </a:spcBef>
              <a:buNone/>
            </a:pPr>
            <a:endParaRPr lang="mt-MT" sz="15500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18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spc="-3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Mosè beża’ u qal: “</a:t>
            </a:r>
            <a:r>
              <a:rPr lang="mt-MT" sz="15500" b="1" i="1" spc="-3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Mela jafu </a:t>
            </a:r>
            <a:r>
              <a:rPr lang="mt-MT" sz="15500" b="1" i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b’din il-ħaġa”.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Malli </a:t>
            </a:r>
            <a:r>
              <a:rPr lang="mt-MT" sz="15500" spc="-3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l-Fargħun sama b’dan, fittex lil Mosè biex joqtlu; imma Mosè ħarab u mar fl-art ta’ Midjan.</a:t>
            </a:r>
          </a:p>
          <a:p>
            <a:pPr marL="0" indent="0" algn="ctr">
              <a:spcBef>
                <a:spcPts val="0"/>
              </a:spcBef>
              <a:buNone/>
            </a:pPr>
            <a:endParaRPr lang="mt-MT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1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520368"/>
            <a:ext cx="22574408" cy="756084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mt-MT" sz="15500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145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547466"/>
            <a:ext cx="22574408" cy="950505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F’dak iż-żmien, kien hemm raġel mit-tribù ta’ Levi, li ħa b’martu lil waħda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min-nisel ta’ Levi.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6607" y="4772037"/>
            <a:ext cx="22826536" cy="5301531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 l-qalb, intom li tfittxu lil Alla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1468337"/>
            <a:ext cx="22145779" cy="966490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 ruħi mgħaddas f’ħama fond;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hemmx fejn inserraħ riġlejja.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3704145"/>
            <a:ext cx="22145779" cy="519169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Sibt ruħi f’ilma għoli;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il-mewġ qed ikaxkarni. </a:t>
            </a:r>
          </a:p>
        </p:txBody>
      </p:sp>
    </p:spTree>
    <p:extLst>
      <p:ext uri="{BB962C8B-B14F-4D97-AF65-F5344CB8AC3E}">
        <p14:creationId xmlns:p14="http://schemas.microsoft.com/office/powerpoint/2010/main" val="2642141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816115"/>
            <a:ext cx="22754528" cy="496775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 l-qalb, intom li tfittxu lil Alla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66554"/>
            <a:ext cx="23399750" cy="96684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Imma jien lilek nitlob, Mulej;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jogħġbok, o Alla, weġibni,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582678"/>
            <a:ext cx="23399750" cy="74362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fil-kobor ta’ tjubitek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il-wegħda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tas-salvazzjoni tiegħek. </a:t>
            </a:r>
          </a:p>
        </p:txBody>
      </p:sp>
    </p:spTree>
    <p:extLst>
      <p:ext uri="{BB962C8B-B14F-4D97-AF65-F5344CB8AC3E}">
        <p14:creationId xmlns:p14="http://schemas.microsoft.com/office/powerpoint/2010/main" val="2484197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905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 l-qalb, intom li tfittxu lil Alla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38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612505"/>
            <a:ext cx="22217218" cy="937497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Imma jiena msejken u batut;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terfagħni, o Alla,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is-salvazzjoni tiegħek!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612505"/>
            <a:ext cx="22217218" cy="937497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Infaħħar l-isem ta’ Alla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bl-għana,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inkabbru b’għana ta’ radd il-ħajr. </a:t>
            </a:r>
          </a:p>
        </p:txBody>
      </p:sp>
    </p:spTree>
    <p:extLst>
      <p:ext uri="{BB962C8B-B14F-4D97-AF65-F5344CB8AC3E}">
        <p14:creationId xmlns:p14="http://schemas.microsoft.com/office/powerpoint/2010/main" val="385688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" y="1547466"/>
            <a:ext cx="23399750" cy="950505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Il-mara tqalet u wildet iben; billi rat li kien tifel sabiħ, żammitu moħbi għal tliet xhur. </a:t>
            </a:r>
          </a:p>
        </p:txBody>
      </p:sp>
    </p:spTree>
    <p:extLst>
      <p:ext uri="{BB962C8B-B14F-4D97-AF65-F5344CB8AC3E}">
        <p14:creationId xmlns:p14="http://schemas.microsoft.com/office/powerpoint/2010/main" val="19024968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 l-qalb, intom li tfittxu lil Alla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00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576501"/>
            <a:ext cx="22217218" cy="944698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Hekk jaraw l-imsejkna u jifirħu;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tagħmlu l-qalb, intom li tfittxu lil Alla.</a:t>
            </a:r>
          </a:p>
        </p:txBody>
      </p:sp>
    </p:spTree>
    <p:extLst>
      <p:ext uri="{BB962C8B-B14F-4D97-AF65-F5344CB8AC3E}">
        <p14:creationId xmlns:p14="http://schemas.microsoft.com/office/powerpoint/2010/main" val="19305897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576501"/>
            <a:ext cx="22217218" cy="944698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jisma’ l-fqajrin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jistmellx l-imjassrin tiegħu.</a:t>
            </a:r>
          </a:p>
        </p:txBody>
      </p:sp>
    </p:spTree>
    <p:extLst>
      <p:ext uri="{BB962C8B-B14F-4D97-AF65-F5344CB8AC3E}">
        <p14:creationId xmlns:p14="http://schemas.microsoft.com/office/powerpoint/2010/main" val="15013129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Agħmlu l-qalb, intom li tfittxu lil Alla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118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3744504"/>
            <a:ext cx="22538504" cy="51125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Illum la twebbsux qalbkom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isimgħu leħen il-Mulej.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11, 20-24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Glorja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endParaRPr lang="en-GB" sz="15500" b="1" i="1" spc="-276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Ġesù qabad iċanfar bis-sħiħ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spc="-300" dirty="0">
                <a:latin typeface="Times New Roman" pitchFamily="18" charset="0"/>
              </a:rPr>
              <a:t>l-ibliet li ma wrewx indiema </a:t>
            </a:r>
            <a:r>
              <a:rPr lang="mt-MT" altLang="mt-MT" sz="15500" dirty="0">
                <a:latin typeface="Times New Roman" pitchFamily="18" charset="0"/>
              </a:rPr>
              <a:t>minkejja l-ħafna mirakli li kien għamel fihom: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“Ħażin għalik, Korożajn! Ħażin għalik, Betsajda! Għax kieku l-mirakli li saru fikom saru f’Tir u Sidon, 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19" y="1403450"/>
            <a:ext cx="23399750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 ma setgħetx taħbih aktar, ħadet qoffa tal-papiru, dilkitha bil-qatran u ż-żift, qiegħdet it-tifel fiha, </a:t>
            </a:r>
          </a:p>
        </p:txBody>
      </p:sp>
    </p:spTree>
    <p:extLst>
      <p:ext uri="{BB962C8B-B14F-4D97-AF65-F5344CB8AC3E}">
        <p14:creationId xmlns:p14="http://schemas.microsoft.com/office/powerpoint/2010/main" val="39035292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758993"/>
            <a:ext cx="23399750" cy="708200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kieku ilhom li wrew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indiema bl-ilbies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tal-ixkejjer u l-irmied. </a:t>
            </a:r>
          </a:p>
        </p:txBody>
      </p:sp>
    </p:spTree>
    <p:extLst>
      <p:ext uri="{BB962C8B-B14F-4D97-AF65-F5344CB8AC3E}">
        <p14:creationId xmlns:p14="http://schemas.microsoft.com/office/powerpoint/2010/main" val="8243271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38586-0C3A-05AF-C497-E1D0F3D6D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32B52A27-C82D-E826-14E1-F83FA21961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" y="154097"/>
            <a:ext cx="23399750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ngħidilkom li jum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il-ħaqq se jkun eħfef għal Tir u Sidon milli għalikom. U int, Kafarnahum, taħseb li se titgħolla sas-sema? </a:t>
            </a:r>
          </a:p>
        </p:txBody>
      </p:sp>
    </p:spTree>
    <p:extLst>
      <p:ext uri="{BB962C8B-B14F-4D97-AF65-F5344CB8AC3E}">
        <p14:creationId xmlns:p14="http://schemas.microsoft.com/office/powerpoint/2010/main" val="16845684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Sal-qiegħ nett għad tinxteħet! Għax kieku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l-mirakli li saru fik saru f’Sodoma, kieku għadha wieqfa sal-lum.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3352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21961" y="1391635"/>
            <a:ext cx="23399749" cy="981830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Imma ngħidilkom li jum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il-ħaqq se jkun eħfef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għall-art ta’ Sodoma milli għalik!”.</a:t>
            </a:r>
            <a:endParaRPr lang="en-US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4018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7D92A-7079-1074-97C3-A53440104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1F57E-15D2-0957-27BE-A3033D9CB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69525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4865D-9E48-F8FF-A843-9CF3E594E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02A2377F-63B0-8F8D-6C5B-FDB8EE8AC15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20996" y="1439454"/>
            <a:ext cx="23399750" cy="972108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qegħditha qalb is-simar f’xatt ix-xmara Nil. Oħtu qagħdet ftit ’il bogħod biex tara x’se jiġrilu.</a:t>
            </a:r>
          </a:p>
        </p:txBody>
      </p:sp>
    </p:spTree>
    <p:extLst>
      <p:ext uri="{BB962C8B-B14F-4D97-AF65-F5344CB8AC3E}">
        <p14:creationId xmlns:p14="http://schemas.microsoft.com/office/powerpoint/2010/main" val="13831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67446"/>
            <a:ext cx="22574408" cy="986509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Niżlet bint il-Fargħun biex tgħum fin-Nil, waqt li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l-qaddejja tagħha kienu jitlajjaw fuq xatt ix-xmara. </a:t>
            </a:r>
          </a:p>
        </p:txBody>
      </p:sp>
    </p:spTree>
    <p:extLst>
      <p:ext uri="{BB962C8B-B14F-4D97-AF65-F5344CB8AC3E}">
        <p14:creationId xmlns:p14="http://schemas.microsoft.com/office/powerpoint/2010/main" val="81698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 lemħet il-qoffa f’nofs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is-simar, u bagħtet qaddejja</a:t>
            </a:r>
            <a:r>
              <a:rPr lang="mt-MT" sz="15500" spc="-3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ġġibhielha. Malli fetħitha, rat it-tarbija; u t-tifel kien qiegħed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jibki. Tħassritu u qalet: </a:t>
            </a:r>
          </a:p>
        </p:txBody>
      </p:sp>
    </p:spTree>
    <p:extLst>
      <p:ext uri="{BB962C8B-B14F-4D97-AF65-F5344CB8AC3E}">
        <p14:creationId xmlns:p14="http://schemas.microsoft.com/office/powerpoint/2010/main" val="1239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03450"/>
            <a:ext cx="22574408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2D14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“Dan hu wieħed minn ulied l-Għebrej”.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oħt it-tarbija qalet lil bint il-Fargħun: </a:t>
            </a:r>
          </a:p>
        </p:txBody>
      </p:sp>
    </p:spTree>
    <p:extLst>
      <p:ext uri="{BB962C8B-B14F-4D97-AF65-F5344CB8AC3E}">
        <p14:creationId xmlns:p14="http://schemas.microsoft.com/office/powerpoint/2010/main" val="17542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“Tridx immur insejjaħlek waħda mill-imreddgħa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tal-Għebrej biex treddagħlek it-tarbija?”.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bint il-Fargħun wieġbet:</a:t>
            </a:r>
          </a:p>
        </p:txBody>
      </p:sp>
    </p:spTree>
    <p:extLst>
      <p:ext uri="{BB962C8B-B14F-4D97-AF65-F5344CB8AC3E}">
        <p14:creationId xmlns:p14="http://schemas.microsoft.com/office/powerpoint/2010/main" val="3551222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667</Words>
  <Application>Microsoft Office PowerPoint</Application>
  <PresentationFormat>Custom</PresentationFormat>
  <Paragraphs>84</Paragraphs>
  <Slides>45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81</cp:revision>
  <dcterms:created xsi:type="dcterms:W3CDTF">2011-06-21T19:16:41Z</dcterms:created>
  <dcterms:modified xsi:type="dcterms:W3CDTF">2025-07-08T05:24:20Z</dcterms:modified>
</cp:coreProperties>
</file>