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  <p:sldMasterId id="2147483713" r:id="rId3"/>
    <p:sldMasterId id="2147483725" r:id="rId4"/>
  </p:sldMasterIdLst>
  <p:notesMasterIdLst>
    <p:notesMasterId r:id="rId47"/>
  </p:notesMasterIdLst>
  <p:sldIdLst>
    <p:sldId id="321" r:id="rId5"/>
    <p:sldId id="292" r:id="rId6"/>
    <p:sldId id="389" r:id="rId7"/>
    <p:sldId id="410" r:id="rId8"/>
    <p:sldId id="390" r:id="rId9"/>
    <p:sldId id="391" r:id="rId10"/>
    <p:sldId id="392" r:id="rId11"/>
    <p:sldId id="393" r:id="rId12"/>
    <p:sldId id="394" r:id="rId13"/>
    <p:sldId id="411" r:id="rId14"/>
    <p:sldId id="395" r:id="rId15"/>
    <p:sldId id="396" r:id="rId16"/>
    <p:sldId id="412" r:id="rId17"/>
    <p:sldId id="397" r:id="rId18"/>
    <p:sldId id="398" r:id="rId19"/>
    <p:sldId id="399" r:id="rId20"/>
    <p:sldId id="400" r:id="rId21"/>
    <p:sldId id="401" r:id="rId22"/>
    <p:sldId id="304" r:id="rId23"/>
    <p:sldId id="305" r:id="rId24"/>
    <p:sldId id="275" r:id="rId25"/>
    <p:sldId id="402" r:id="rId26"/>
    <p:sldId id="286" r:id="rId27"/>
    <p:sldId id="276" r:id="rId28"/>
    <p:sldId id="337" r:id="rId29"/>
    <p:sldId id="277" r:id="rId30"/>
    <p:sldId id="403" r:id="rId31"/>
    <p:sldId id="338" r:id="rId32"/>
    <p:sldId id="358" r:id="rId33"/>
    <p:sldId id="404" r:id="rId34"/>
    <p:sldId id="359" r:id="rId35"/>
    <p:sldId id="313" r:id="rId36"/>
    <p:sldId id="280" r:id="rId37"/>
    <p:sldId id="314" r:id="rId38"/>
    <p:sldId id="299" r:id="rId39"/>
    <p:sldId id="282" r:id="rId40"/>
    <p:sldId id="405" r:id="rId41"/>
    <p:sldId id="406" r:id="rId42"/>
    <p:sldId id="407" r:id="rId43"/>
    <p:sldId id="408" r:id="rId44"/>
    <p:sldId id="312" r:id="rId45"/>
    <p:sldId id="409" r:id="rId46"/>
  </p:sldIdLst>
  <p:sldSz cx="23399750" cy="12599988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102844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2056881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3085321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4113761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5142202" algn="l" defTabSz="2056881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6170642" algn="l" defTabSz="2056881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7199082" algn="l" defTabSz="2056881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8227523" algn="l" defTabSz="2056881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969" userDrawn="1">
          <p15:clr>
            <a:srgbClr val="A4A3A4"/>
          </p15:clr>
        </p15:guide>
        <p15:guide id="2" pos="737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81F67"/>
    <a:srgbClr val="0000CC"/>
    <a:srgbClr val="542A00"/>
    <a:srgbClr val="663300"/>
    <a:srgbClr val="333300"/>
    <a:srgbClr val="201417"/>
    <a:srgbClr val="003300"/>
    <a:srgbClr val="4C216D"/>
    <a:srgbClr val="006600"/>
    <a:srgbClr val="66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28" d="100"/>
          <a:sy n="28" d="100"/>
        </p:scale>
        <p:origin x="2802" y="1296"/>
      </p:cViewPr>
      <p:guideLst>
        <p:guide orient="horz" pos="3969"/>
        <p:guide pos="737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slide" Target="slides/slide38.xml"/><Relationship Id="rId47" Type="http://schemas.openxmlformats.org/officeDocument/2006/relationships/notesMaster" Target="notesMasters/notesMaster1.xml"/><Relationship Id="rId50" Type="http://schemas.openxmlformats.org/officeDocument/2006/relationships/theme" Target="theme/theme1.xml"/><Relationship Id="rId7" Type="http://schemas.openxmlformats.org/officeDocument/2006/relationships/slide" Target="slides/slide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9" Type="http://schemas.openxmlformats.org/officeDocument/2006/relationships/slide" Target="slides/slide25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slide" Target="slides/slide4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4" Type="http://schemas.openxmlformats.org/officeDocument/2006/relationships/slide" Target="slides/slide40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slide" Target="slides/slide39.xml"/><Relationship Id="rId48" Type="http://schemas.openxmlformats.org/officeDocument/2006/relationships/presProps" Target="presProps.xml"/><Relationship Id="rId8" Type="http://schemas.openxmlformats.org/officeDocument/2006/relationships/slide" Target="slides/slide4.xml"/><Relationship Id="rId51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slide" Target="slides/slide42.xml"/><Relationship Id="rId20" Type="http://schemas.openxmlformats.org/officeDocument/2006/relationships/slide" Target="slides/slide16.xml"/><Relationship Id="rId41" Type="http://schemas.openxmlformats.org/officeDocument/2006/relationships/slide" Target="slides/slide3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mt-MT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1D9D4EA3-733B-493D-8222-CBB2CB399998}" type="datetimeFigureOut">
              <a:rPr lang="mt-MT"/>
              <a:pPr>
                <a:defRPr/>
              </a:pPr>
              <a:t>16/07/2025</a:t>
            </a:fld>
            <a:endParaRPr lang="mt-MT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46063" y="685800"/>
            <a:ext cx="636587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mt-MT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mt-MT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mt-M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E659D270-4AEF-4F8F-B0A4-A938F66009C9}" type="slidenum">
              <a:rPr lang="mt-MT"/>
              <a:pPr>
                <a:defRPr/>
              </a:pPr>
              <a:t>‹#›</a:t>
            </a:fld>
            <a:endParaRPr lang="mt-MT"/>
          </a:p>
        </p:txBody>
      </p:sp>
    </p:spTree>
    <p:extLst>
      <p:ext uri="{BB962C8B-B14F-4D97-AF65-F5344CB8AC3E}">
        <p14:creationId xmlns:p14="http://schemas.microsoft.com/office/powerpoint/2010/main" val="32270606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2700" kern="1200">
        <a:solidFill>
          <a:schemeClr val="tx1"/>
        </a:solidFill>
        <a:latin typeface="+mn-lt"/>
        <a:ea typeface="+mn-ea"/>
        <a:cs typeface="+mn-cs"/>
      </a:defRPr>
    </a:lvl1pPr>
    <a:lvl2pPr marL="1028440" algn="l" rtl="0" eaLnBrk="0" fontAlgn="base" hangingPunct="0">
      <a:spcBef>
        <a:spcPct val="30000"/>
      </a:spcBef>
      <a:spcAft>
        <a:spcPct val="0"/>
      </a:spcAft>
      <a:defRPr sz="2700" kern="1200">
        <a:solidFill>
          <a:schemeClr val="tx1"/>
        </a:solidFill>
        <a:latin typeface="+mn-lt"/>
        <a:ea typeface="+mn-ea"/>
        <a:cs typeface="+mn-cs"/>
      </a:defRPr>
    </a:lvl2pPr>
    <a:lvl3pPr marL="2056881" algn="l" rtl="0" eaLnBrk="0" fontAlgn="base" hangingPunct="0">
      <a:spcBef>
        <a:spcPct val="30000"/>
      </a:spcBef>
      <a:spcAft>
        <a:spcPct val="0"/>
      </a:spcAft>
      <a:defRPr sz="2700" kern="1200">
        <a:solidFill>
          <a:schemeClr val="tx1"/>
        </a:solidFill>
        <a:latin typeface="+mn-lt"/>
        <a:ea typeface="+mn-ea"/>
        <a:cs typeface="+mn-cs"/>
      </a:defRPr>
    </a:lvl3pPr>
    <a:lvl4pPr marL="3085321" algn="l" rtl="0" eaLnBrk="0" fontAlgn="base" hangingPunct="0">
      <a:spcBef>
        <a:spcPct val="30000"/>
      </a:spcBef>
      <a:spcAft>
        <a:spcPct val="0"/>
      </a:spcAft>
      <a:defRPr sz="2700" kern="1200">
        <a:solidFill>
          <a:schemeClr val="tx1"/>
        </a:solidFill>
        <a:latin typeface="+mn-lt"/>
        <a:ea typeface="+mn-ea"/>
        <a:cs typeface="+mn-cs"/>
      </a:defRPr>
    </a:lvl4pPr>
    <a:lvl5pPr marL="4113761" algn="l" rtl="0" eaLnBrk="0" fontAlgn="base" hangingPunct="0">
      <a:spcBef>
        <a:spcPct val="30000"/>
      </a:spcBef>
      <a:spcAft>
        <a:spcPct val="0"/>
      </a:spcAft>
      <a:defRPr sz="2700" kern="1200">
        <a:solidFill>
          <a:schemeClr val="tx1"/>
        </a:solidFill>
        <a:latin typeface="+mn-lt"/>
        <a:ea typeface="+mn-ea"/>
        <a:cs typeface="+mn-cs"/>
      </a:defRPr>
    </a:lvl5pPr>
    <a:lvl6pPr marL="5142202" algn="l" defTabSz="2056881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6pPr>
    <a:lvl7pPr marL="6170642" algn="l" defTabSz="2056881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7pPr>
    <a:lvl8pPr marL="7199082" algn="l" defTabSz="2056881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8pPr>
    <a:lvl9pPr marL="8227523" algn="l" defTabSz="2056881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09964" y="7139993"/>
            <a:ext cx="16379825" cy="3219997"/>
          </a:xfrm>
        </p:spPr>
        <p:txBody>
          <a:bodyPr/>
          <a:lstStyle>
            <a:lvl1pPr marL="0" indent="0" algn="ctr">
              <a:buNone/>
              <a:defRPr/>
            </a:lvl1pPr>
            <a:lvl2pPr marL="839914" indent="0" algn="ctr">
              <a:buNone/>
              <a:defRPr/>
            </a:lvl2pPr>
            <a:lvl3pPr marL="1679827" indent="0" algn="ctr">
              <a:buNone/>
              <a:defRPr/>
            </a:lvl3pPr>
            <a:lvl4pPr marL="2519741" indent="0" algn="ctr">
              <a:buNone/>
              <a:defRPr/>
            </a:lvl4pPr>
            <a:lvl5pPr marL="3359653" indent="0" algn="ctr">
              <a:buNone/>
              <a:defRPr/>
            </a:lvl5pPr>
            <a:lvl6pPr marL="4199568" indent="0" algn="ctr">
              <a:buNone/>
              <a:defRPr/>
            </a:lvl6pPr>
            <a:lvl7pPr marL="5039481" indent="0" algn="ctr">
              <a:buNone/>
              <a:defRPr/>
            </a:lvl7pPr>
            <a:lvl8pPr marL="5879395" indent="0" algn="ctr">
              <a:buNone/>
              <a:defRPr/>
            </a:lvl8pPr>
            <a:lvl9pPr marL="6719308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mt-MT"/>
          </a:p>
        </p:txBody>
      </p:sp>
    </p:spTree>
    <p:extLst>
      <p:ext uri="{BB962C8B-B14F-4D97-AF65-F5344CB8AC3E}">
        <p14:creationId xmlns:p14="http://schemas.microsoft.com/office/powerpoint/2010/main" val="21264444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mt-M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mt-M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9A3D64-AC76-404A-AF78-F74A8703BE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24774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6964819" y="504586"/>
            <a:ext cx="5264944" cy="1075082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mt-M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69989" y="504586"/>
            <a:ext cx="15404835" cy="1075082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mt-M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6B532C-17E0-44AC-AA73-7CFAE71321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99331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mt-MT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C28B5A-88E7-4589-A454-DDCAB5A5C8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04241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4981" y="3914165"/>
            <a:ext cx="19889788" cy="270083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mt-MT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09964" y="7139993"/>
            <a:ext cx="16379825" cy="3219997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8399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6798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5197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33596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41995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50394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8793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67193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mt-M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DFD465-AEEB-4C63-9A6A-A9F26BB427B0}" type="datetimeFigureOut">
              <a:rPr lang="mt-MT"/>
              <a:pPr>
                <a:defRPr/>
              </a:pPr>
              <a:t>16/07/2025</a:t>
            </a:fld>
            <a:endParaRPr lang="mt-M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mt-M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36422B-5513-4BEC-A0E3-01039CD4D176}" type="slidenum">
              <a:rPr lang="mt-MT"/>
              <a:pPr>
                <a:defRPr/>
              </a:pPr>
              <a:t>‹#›</a:t>
            </a:fld>
            <a:endParaRPr lang="mt-MT"/>
          </a:p>
        </p:txBody>
      </p:sp>
    </p:spTree>
    <p:extLst>
      <p:ext uri="{BB962C8B-B14F-4D97-AF65-F5344CB8AC3E}">
        <p14:creationId xmlns:p14="http://schemas.microsoft.com/office/powerpoint/2010/main" val="153560855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mt-M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mt-M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5289FA-0AD6-4BF3-A8CE-1BCAB295DE5E}" type="datetimeFigureOut">
              <a:rPr lang="mt-MT"/>
              <a:pPr>
                <a:defRPr/>
              </a:pPr>
              <a:t>16/07/2025</a:t>
            </a:fld>
            <a:endParaRPr lang="mt-M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mt-M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595071-1CA5-4B06-A114-B9EDA905AD2D}" type="slidenum">
              <a:rPr lang="mt-MT"/>
              <a:pPr>
                <a:defRPr/>
              </a:pPr>
              <a:t>‹#›</a:t>
            </a:fld>
            <a:endParaRPr lang="mt-MT"/>
          </a:p>
        </p:txBody>
      </p:sp>
    </p:spTree>
    <p:extLst>
      <p:ext uri="{BB962C8B-B14F-4D97-AF65-F5344CB8AC3E}">
        <p14:creationId xmlns:p14="http://schemas.microsoft.com/office/powerpoint/2010/main" val="152653801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48419" y="8096660"/>
            <a:ext cx="19889788" cy="2502498"/>
          </a:xfrm>
        </p:spPr>
        <p:txBody>
          <a:bodyPr anchor="t"/>
          <a:lstStyle>
            <a:lvl1pPr algn="l">
              <a:defRPr sz="7400" b="1" cap="all"/>
            </a:lvl1pPr>
          </a:lstStyle>
          <a:p>
            <a:r>
              <a:rPr lang="en-US"/>
              <a:t>Click to edit Master title style</a:t>
            </a:r>
            <a:endParaRPr lang="mt-M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48419" y="5340414"/>
            <a:ext cx="19889788" cy="2756246"/>
          </a:xfrm>
        </p:spPr>
        <p:txBody>
          <a:bodyPr anchor="b"/>
          <a:lstStyle>
            <a:lvl1pPr marL="0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1pPr>
            <a:lvl2pPr marL="839914" indent="0">
              <a:buNone/>
              <a:defRPr sz="3300">
                <a:solidFill>
                  <a:schemeClr val="tx1">
                    <a:tint val="75000"/>
                  </a:schemeClr>
                </a:solidFill>
              </a:defRPr>
            </a:lvl2pPr>
            <a:lvl3pPr marL="1679827" indent="0">
              <a:buNone/>
              <a:defRPr sz="2900">
                <a:solidFill>
                  <a:schemeClr val="tx1">
                    <a:tint val="75000"/>
                  </a:schemeClr>
                </a:solidFill>
              </a:defRPr>
            </a:lvl3pPr>
            <a:lvl4pPr marL="2519741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4pPr>
            <a:lvl5pPr marL="3359653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5pPr>
            <a:lvl6pPr marL="4199568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6pPr>
            <a:lvl7pPr marL="5039481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7pPr>
            <a:lvl8pPr marL="5879395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8pPr>
            <a:lvl9pPr marL="6719308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4C45E3-7BD4-4E15-AEBB-415D8E18373F}" type="datetimeFigureOut">
              <a:rPr lang="mt-MT"/>
              <a:pPr>
                <a:defRPr/>
              </a:pPr>
              <a:t>16/07/2025</a:t>
            </a:fld>
            <a:endParaRPr lang="mt-M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mt-M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D01996-FF8C-44C4-91F6-93937C0AE5F5}" type="slidenum">
              <a:rPr lang="mt-MT"/>
              <a:pPr>
                <a:defRPr/>
              </a:pPr>
              <a:t>‹#›</a:t>
            </a:fld>
            <a:endParaRPr lang="mt-MT"/>
          </a:p>
        </p:txBody>
      </p:sp>
    </p:spTree>
    <p:extLst>
      <p:ext uri="{BB962C8B-B14F-4D97-AF65-F5344CB8AC3E}">
        <p14:creationId xmlns:p14="http://schemas.microsoft.com/office/powerpoint/2010/main" val="5057753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mt-MT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69987" y="2939999"/>
            <a:ext cx="10334890" cy="8315410"/>
          </a:xfrm>
        </p:spPr>
        <p:txBody>
          <a:bodyPr/>
          <a:lstStyle>
            <a:lvl1pPr>
              <a:defRPr sz="5200"/>
            </a:lvl1pPr>
            <a:lvl2pPr>
              <a:defRPr sz="4500"/>
            </a:lvl2pPr>
            <a:lvl3pPr>
              <a:defRPr sz="3600"/>
            </a:lvl3pPr>
            <a:lvl4pPr>
              <a:defRPr sz="3300"/>
            </a:lvl4pPr>
            <a:lvl5pPr>
              <a:defRPr sz="3300"/>
            </a:lvl5pPr>
            <a:lvl6pPr>
              <a:defRPr sz="3300"/>
            </a:lvl6pPr>
            <a:lvl7pPr>
              <a:defRPr sz="3300"/>
            </a:lvl7pPr>
            <a:lvl8pPr>
              <a:defRPr sz="3300"/>
            </a:lvl8pPr>
            <a:lvl9pPr>
              <a:defRPr sz="3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mt-MT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894873" y="2939999"/>
            <a:ext cx="10334890" cy="8315410"/>
          </a:xfrm>
        </p:spPr>
        <p:txBody>
          <a:bodyPr/>
          <a:lstStyle>
            <a:lvl1pPr>
              <a:defRPr sz="5200"/>
            </a:lvl1pPr>
            <a:lvl2pPr>
              <a:defRPr sz="4500"/>
            </a:lvl2pPr>
            <a:lvl3pPr>
              <a:defRPr sz="3600"/>
            </a:lvl3pPr>
            <a:lvl4pPr>
              <a:defRPr sz="3300"/>
            </a:lvl4pPr>
            <a:lvl5pPr>
              <a:defRPr sz="3300"/>
            </a:lvl5pPr>
            <a:lvl6pPr>
              <a:defRPr sz="3300"/>
            </a:lvl6pPr>
            <a:lvl7pPr>
              <a:defRPr sz="3300"/>
            </a:lvl7pPr>
            <a:lvl8pPr>
              <a:defRPr sz="3300"/>
            </a:lvl8pPr>
            <a:lvl9pPr>
              <a:defRPr sz="3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mt-MT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5BF11C-E49F-4B84-80A0-FCC75DF45717}" type="datetimeFigureOut">
              <a:rPr lang="mt-MT"/>
              <a:pPr>
                <a:defRPr/>
              </a:pPr>
              <a:t>16/07/2025</a:t>
            </a:fld>
            <a:endParaRPr lang="mt-MT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mt-MT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4EB3CB-A114-4B3A-8AC1-820F7734B607}" type="slidenum">
              <a:rPr lang="mt-MT"/>
              <a:pPr>
                <a:defRPr/>
              </a:pPr>
              <a:t>‹#›</a:t>
            </a:fld>
            <a:endParaRPr lang="mt-MT"/>
          </a:p>
        </p:txBody>
      </p:sp>
    </p:spTree>
    <p:extLst>
      <p:ext uri="{BB962C8B-B14F-4D97-AF65-F5344CB8AC3E}">
        <p14:creationId xmlns:p14="http://schemas.microsoft.com/office/powerpoint/2010/main" val="200132917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mt-M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69988" y="2820416"/>
            <a:ext cx="10338953" cy="1175415"/>
          </a:xfrm>
        </p:spPr>
        <p:txBody>
          <a:bodyPr anchor="b"/>
          <a:lstStyle>
            <a:lvl1pPr marL="0" indent="0">
              <a:buNone/>
              <a:defRPr sz="4500" b="1"/>
            </a:lvl1pPr>
            <a:lvl2pPr marL="839914" indent="0">
              <a:buNone/>
              <a:defRPr sz="3600" b="1"/>
            </a:lvl2pPr>
            <a:lvl3pPr marL="1679827" indent="0">
              <a:buNone/>
              <a:defRPr sz="3300" b="1"/>
            </a:lvl3pPr>
            <a:lvl4pPr marL="2519741" indent="0">
              <a:buNone/>
              <a:defRPr sz="2900" b="1"/>
            </a:lvl4pPr>
            <a:lvl5pPr marL="3359653" indent="0">
              <a:buNone/>
              <a:defRPr sz="2900" b="1"/>
            </a:lvl5pPr>
            <a:lvl6pPr marL="4199568" indent="0">
              <a:buNone/>
              <a:defRPr sz="2900" b="1"/>
            </a:lvl6pPr>
            <a:lvl7pPr marL="5039481" indent="0">
              <a:buNone/>
              <a:defRPr sz="2900" b="1"/>
            </a:lvl7pPr>
            <a:lvl8pPr marL="5879395" indent="0">
              <a:buNone/>
              <a:defRPr sz="2900" b="1"/>
            </a:lvl8pPr>
            <a:lvl9pPr marL="6719308" indent="0">
              <a:buNone/>
              <a:defRPr sz="29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69988" y="3995831"/>
            <a:ext cx="10338953" cy="7259577"/>
          </a:xfrm>
        </p:spPr>
        <p:txBody>
          <a:bodyPr/>
          <a:lstStyle>
            <a:lvl1pPr>
              <a:defRPr sz="4500"/>
            </a:lvl1pPr>
            <a:lvl2pPr>
              <a:defRPr sz="3600"/>
            </a:lvl2pPr>
            <a:lvl3pPr>
              <a:defRPr sz="33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mt-MT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1886750" y="2820416"/>
            <a:ext cx="10343014" cy="1175415"/>
          </a:xfrm>
        </p:spPr>
        <p:txBody>
          <a:bodyPr anchor="b"/>
          <a:lstStyle>
            <a:lvl1pPr marL="0" indent="0">
              <a:buNone/>
              <a:defRPr sz="4500" b="1"/>
            </a:lvl1pPr>
            <a:lvl2pPr marL="839914" indent="0">
              <a:buNone/>
              <a:defRPr sz="3600" b="1"/>
            </a:lvl2pPr>
            <a:lvl3pPr marL="1679827" indent="0">
              <a:buNone/>
              <a:defRPr sz="3300" b="1"/>
            </a:lvl3pPr>
            <a:lvl4pPr marL="2519741" indent="0">
              <a:buNone/>
              <a:defRPr sz="2900" b="1"/>
            </a:lvl4pPr>
            <a:lvl5pPr marL="3359653" indent="0">
              <a:buNone/>
              <a:defRPr sz="2900" b="1"/>
            </a:lvl5pPr>
            <a:lvl6pPr marL="4199568" indent="0">
              <a:buNone/>
              <a:defRPr sz="2900" b="1"/>
            </a:lvl6pPr>
            <a:lvl7pPr marL="5039481" indent="0">
              <a:buNone/>
              <a:defRPr sz="2900" b="1"/>
            </a:lvl7pPr>
            <a:lvl8pPr marL="5879395" indent="0">
              <a:buNone/>
              <a:defRPr sz="2900" b="1"/>
            </a:lvl8pPr>
            <a:lvl9pPr marL="6719308" indent="0">
              <a:buNone/>
              <a:defRPr sz="29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1886750" y="3995831"/>
            <a:ext cx="10343014" cy="7259577"/>
          </a:xfrm>
        </p:spPr>
        <p:txBody>
          <a:bodyPr/>
          <a:lstStyle>
            <a:lvl1pPr>
              <a:defRPr sz="4500"/>
            </a:lvl1pPr>
            <a:lvl2pPr>
              <a:defRPr sz="3600"/>
            </a:lvl2pPr>
            <a:lvl3pPr>
              <a:defRPr sz="33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mt-MT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ED22F1-5FA9-4A55-A950-42C36C91C180}" type="datetimeFigureOut">
              <a:rPr lang="mt-MT"/>
              <a:pPr>
                <a:defRPr/>
              </a:pPr>
              <a:t>16/07/2025</a:t>
            </a:fld>
            <a:endParaRPr lang="mt-MT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mt-MT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5A18C9-1BF5-4A70-B903-84C1C5D84D67}" type="slidenum">
              <a:rPr lang="mt-MT"/>
              <a:pPr>
                <a:defRPr/>
              </a:pPr>
              <a:t>‹#›</a:t>
            </a:fld>
            <a:endParaRPr lang="mt-MT"/>
          </a:p>
        </p:txBody>
      </p:sp>
    </p:spTree>
    <p:extLst>
      <p:ext uri="{BB962C8B-B14F-4D97-AF65-F5344CB8AC3E}">
        <p14:creationId xmlns:p14="http://schemas.microsoft.com/office/powerpoint/2010/main" val="30341324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mt-MT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6EB0CF-3DB6-4F54-8E6E-59B72426F242}" type="datetimeFigureOut">
              <a:rPr lang="mt-MT"/>
              <a:pPr>
                <a:defRPr/>
              </a:pPr>
              <a:t>16/07/2025</a:t>
            </a:fld>
            <a:endParaRPr lang="mt-MT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mt-MT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00B886-881E-4C21-82B1-0813BE385A39}" type="slidenum">
              <a:rPr lang="mt-MT"/>
              <a:pPr>
                <a:defRPr/>
              </a:pPr>
              <a:t>‹#›</a:t>
            </a:fld>
            <a:endParaRPr lang="mt-MT"/>
          </a:p>
        </p:txBody>
      </p:sp>
    </p:spTree>
    <p:extLst>
      <p:ext uri="{BB962C8B-B14F-4D97-AF65-F5344CB8AC3E}">
        <p14:creationId xmlns:p14="http://schemas.microsoft.com/office/powerpoint/2010/main" val="120291137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78513E-A678-486B-B2C2-B916BDD0BF61}" type="datetimeFigureOut">
              <a:rPr lang="mt-MT"/>
              <a:pPr>
                <a:defRPr/>
              </a:pPr>
              <a:t>16/07/2025</a:t>
            </a:fld>
            <a:endParaRPr lang="mt-MT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mt-MT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F91035-789C-4CF2-8DCC-39880F967C36}" type="slidenum">
              <a:rPr lang="mt-MT"/>
              <a:pPr>
                <a:defRPr/>
              </a:pPr>
              <a:t>‹#›</a:t>
            </a:fld>
            <a:endParaRPr lang="mt-MT"/>
          </a:p>
        </p:txBody>
      </p:sp>
    </p:spTree>
    <p:extLst>
      <p:ext uri="{BB962C8B-B14F-4D97-AF65-F5344CB8AC3E}">
        <p14:creationId xmlns:p14="http://schemas.microsoft.com/office/powerpoint/2010/main" val="38709231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mt-M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mt-M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901856-C9AB-4F96-B8FF-BC45F061F7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578565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9990" y="501667"/>
            <a:ext cx="7698357" cy="2134998"/>
          </a:xfrm>
        </p:spPr>
        <p:txBody>
          <a:bodyPr anchor="b"/>
          <a:lstStyle>
            <a:lvl1pPr algn="l">
              <a:defRPr sz="3600" b="1"/>
            </a:lvl1pPr>
          </a:lstStyle>
          <a:p>
            <a:r>
              <a:rPr lang="en-US"/>
              <a:t>Click to edit Master title style</a:t>
            </a:r>
            <a:endParaRPr lang="mt-M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8652" y="501667"/>
            <a:ext cx="13081110" cy="10753741"/>
          </a:xfrm>
        </p:spPr>
        <p:txBody>
          <a:bodyPr/>
          <a:lstStyle>
            <a:lvl1pPr>
              <a:defRPr sz="5900"/>
            </a:lvl1pPr>
            <a:lvl2pPr>
              <a:defRPr sz="5200"/>
            </a:lvl2pPr>
            <a:lvl3pPr>
              <a:defRPr sz="4500"/>
            </a:lvl3pPr>
            <a:lvl4pPr>
              <a:defRPr sz="3600"/>
            </a:lvl4pPr>
            <a:lvl5pPr>
              <a:defRPr sz="3600"/>
            </a:lvl5pPr>
            <a:lvl6pPr>
              <a:defRPr sz="3600"/>
            </a:lvl6pPr>
            <a:lvl7pPr>
              <a:defRPr sz="3600"/>
            </a:lvl7pPr>
            <a:lvl8pPr>
              <a:defRPr sz="3600"/>
            </a:lvl8pPr>
            <a:lvl9pPr>
              <a:defRPr sz="3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mt-MT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69990" y="2636666"/>
            <a:ext cx="7698357" cy="8618743"/>
          </a:xfrm>
        </p:spPr>
        <p:txBody>
          <a:bodyPr/>
          <a:lstStyle>
            <a:lvl1pPr marL="0" indent="0">
              <a:buNone/>
              <a:defRPr sz="2500"/>
            </a:lvl1pPr>
            <a:lvl2pPr marL="839914" indent="0">
              <a:buNone/>
              <a:defRPr sz="2200"/>
            </a:lvl2pPr>
            <a:lvl3pPr marL="1679827" indent="0">
              <a:buNone/>
              <a:defRPr sz="1800"/>
            </a:lvl3pPr>
            <a:lvl4pPr marL="2519741" indent="0">
              <a:buNone/>
              <a:defRPr sz="1600"/>
            </a:lvl4pPr>
            <a:lvl5pPr marL="3359653" indent="0">
              <a:buNone/>
              <a:defRPr sz="1600"/>
            </a:lvl5pPr>
            <a:lvl6pPr marL="4199568" indent="0">
              <a:buNone/>
              <a:defRPr sz="1600"/>
            </a:lvl6pPr>
            <a:lvl7pPr marL="5039481" indent="0">
              <a:buNone/>
              <a:defRPr sz="1600"/>
            </a:lvl7pPr>
            <a:lvl8pPr marL="5879395" indent="0">
              <a:buNone/>
              <a:defRPr sz="1600"/>
            </a:lvl8pPr>
            <a:lvl9pPr marL="6719308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E0E116-E091-496F-B99A-983E565C0475}" type="datetimeFigureOut">
              <a:rPr lang="mt-MT"/>
              <a:pPr>
                <a:defRPr/>
              </a:pPr>
              <a:t>16/07/2025</a:t>
            </a:fld>
            <a:endParaRPr lang="mt-MT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mt-MT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C53877-92F1-45A6-BE36-D1ADB5CEE06F}" type="slidenum">
              <a:rPr lang="mt-MT"/>
              <a:pPr>
                <a:defRPr/>
              </a:pPr>
              <a:t>‹#›</a:t>
            </a:fld>
            <a:endParaRPr lang="mt-MT"/>
          </a:p>
        </p:txBody>
      </p:sp>
    </p:spTree>
    <p:extLst>
      <p:ext uri="{BB962C8B-B14F-4D97-AF65-F5344CB8AC3E}">
        <p14:creationId xmlns:p14="http://schemas.microsoft.com/office/powerpoint/2010/main" val="272429065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86515" y="8819992"/>
            <a:ext cx="14039850" cy="1041250"/>
          </a:xfrm>
        </p:spPr>
        <p:txBody>
          <a:bodyPr anchor="b"/>
          <a:lstStyle>
            <a:lvl1pPr algn="l">
              <a:defRPr sz="3600" b="1"/>
            </a:lvl1pPr>
          </a:lstStyle>
          <a:p>
            <a:r>
              <a:rPr lang="en-US"/>
              <a:t>Click to edit Master title style</a:t>
            </a:r>
            <a:endParaRPr lang="mt-MT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86515" y="1125833"/>
            <a:ext cx="14039850" cy="7559993"/>
          </a:xfrm>
        </p:spPr>
        <p:txBody>
          <a:bodyPr rtlCol="0">
            <a:normAutofit/>
          </a:bodyPr>
          <a:lstStyle>
            <a:lvl1pPr marL="0" indent="0">
              <a:buNone/>
              <a:defRPr sz="5900"/>
            </a:lvl1pPr>
            <a:lvl2pPr marL="839914" indent="0">
              <a:buNone/>
              <a:defRPr sz="5200"/>
            </a:lvl2pPr>
            <a:lvl3pPr marL="1679827" indent="0">
              <a:buNone/>
              <a:defRPr sz="4500"/>
            </a:lvl3pPr>
            <a:lvl4pPr marL="2519741" indent="0">
              <a:buNone/>
              <a:defRPr sz="3600"/>
            </a:lvl4pPr>
            <a:lvl5pPr marL="3359653" indent="0">
              <a:buNone/>
              <a:defRPr sz="3600"/>
            </a:lvl5pPr>
            <a:lvl6pPr marL="4199568" indent="0">
              <a:buNone/>
              <a:defRPr sz="3600"/>
            </a:lvl6pPr>
            <a:lvl7pPr marL="5039481" indent="0">
              <a:buNone/>
              <a:defRPr sz="3600"/>
            </a:lvl7pPr>
            <a:lvl8pPr marL="5879395" indent="0">
              <a:buNone/>
              <a:defRPr sz="3600"/>
            </a:lvl8pPr>
            <a:lvl9pPr marL="6719308" indent="0">
              <a:buNone/>
              <a:defRPr sz="3600"/>
            </a:lvl9pPr>
          </a:lstStyle>
          <a:p>
            <a:pPr lvl="0"/>
            <a:endParaRPr lang="mt-MT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86515" y="9861241"/>
            <a:ext cx="14039850" cy="1478748"/>
          </a:xfrm>
        </p:spPr>
        <p:txBody>
          <a:bodyPr/>
          <a:lstStyle>
            <a:lvl1pPr marL="0" indent="0">
              <a:buNone/>
              <a:defRPr sz="2500"/>
            </a:lvl1pPr>
            <a:lvl2pPr marL="839914" indent="0">
              <a:buNone/>
              <a:defRPr sz="2200"/>
            </a:lvl2pPr>
            <a:lvl3pPr marL="1679827" indent="0">
              <a:buNone/>
              <a:defRPr sz="1800"/>
            </a:lvl3pPr>
            <a:lvl4pPr marL="2519741" indent="0">
              <a:buNone/>
              <a:defRPr sz="1600"/>
            </a:lvl4pPr>
            <a:lvl5pPr marL="3359653" indent="0">
              <a:buNone/>
              <a:defRPr sz="1600"/>
            </a:lvl5pPr>
            <a:lvl6pPr marL="4199568" indent="0">
              <a:buNone/>
              <a:defRPr sz="1600"/>
            </a:lvl6pPr>
            <a:lvl7pPr marL="5039481" indent="0">
              <a:buNone/>
              <a:defRPr sz="1600"/>
            </a:lvl7pPr>
            <a:lvl8pPr marL="5879395" indent="0">
              <a:buNone/>
              <a:defRPr sz="1600"/>
            </a:lvl8pPr>
            <a:lvl9pPr marL="6719308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7F3047-250C-4D8A-B6DA-413FEE7EB3A4}" type="datetimeFigureOut">
              <a:rPr lang="mt-MT"/>
              <a:pPr>
                <a:defRPr/>
              </a:pPr>
              <a:t>16/07/2025</a:t>
            </a:fld>
            <a:endParaRPr lang="mt-MT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mt-MT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EC11D8-43EE-4800-BBBB-A251B4FD71F4}" type="slidenum">
              <a:rPr lang="mt-MT"/>
              <a:pPr>
                <a:defRPr/>
              </a:pPr>
              <a:t>‹#›</a:t>
            </a:fld>
            <a:endParaRPr lang="mt-MT"/>
          </a:p>
        </p:txBody>
      </p:sp>
    </p:spTree>
    <p:extLst>
      <p:ext uri="{BB962C8B-B14F-4D97-AF65-F5344CB8AC3E}">
        <p14:creationId xmlns:p14="http://schemas.microsoft.com/office/powerpoint/2010/main" val="144028861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mt-M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mt-M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E48F8E-BC6D-434C-937D-B1285554A386}" type="datetimeFigureOut">
              <a:rPr lang="mt-MT"/>
              <a:pPr>
                <a:defRPr/>
              </a:pPr>
              <a:t>16/07/2025</a:t>
            </a:fld>
            <a:endParaRPr lang="mt-M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mt-M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1194E9-A97C-4D4D-BF54-D06B1A11DEE9}" type="slidenum">
              <a:rPr lang="mt-MT"/>
              <a:pPr>
                <a:defRPr/>
              </a:pPr>
              <a:t>‹#›</a:t>
            </a:fld>
            <a:endParaRPr lang="mt-MT"/>
          </a:p>
        </p:txBody>
      </p:sp>
    </p:spTree>
    <p:extLst>
      <p:ext uri="{BB962C8B-B14F-4D97-AF65-F5344CB8AC3E}">
        <p14:creationId xmlns:p14="http://schemas.microsoft.com/office/powerpoint/2010/main" val="124715353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6964819" y="504586"/>
            <a:ext cx="5264944" cy="1075082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mt-M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69989" y="504586"/>
            <a:ext cx="15404835" cy="1075082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mt-M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3459E7-B2FE-4DB3-9242-CE72F329471C}" type="datetimeFigureOut">
              <a:rPr lang="mt-MT"/>
              <a:pPr>
                <a:defRPr/>
              </a:pPr>
              <a:t>16/07/2025</a:t>
            </a:fld>
            <a:endParaRPr lang="mt-M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mt-M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EB9F51-C920-4711-968F-3794B9CF44AD}" type="slidenum">
              <a:rPr lang="mt-MT"/>
              <a:pPr>
                <a:defRPr/>
              </a:pPr>
              <a:t>‹#›</a:t>
            </a:fld>
            <a:endParaRPr lang="mt-MT"/>
          </a:p>
        </p:txBody>
      </p:sp>
    </p:spTree>
    <p:extLst>
      <p:ext uri="{BB962C8B-B14F-4D97-AF65-F5344CB8AC3E}">
        <p14:creationId xmlns:p14="http://schemas.microsoft.com/office/powerpoint/2010/main" val="221424404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2033715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4981" y="3914165"/>
            <a:ext cx="19889788" cy="270083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09964" y="7139993"/>
            <a:ext cx="16379825" cy="3219997"/>
          </a:xfrm>
        </p:spPr>
        <p:txBody>
          <a:bodyPr/>
          <a:lstStyle>
            <a:lvl1pPr marL="0" indent="0" algn="ctr">
              <a:buNone/>
              <a:defRPr/>
            </a:lvl1pPr>
            <a:lvl2pPr marL="839914" indent="0" algn="ctr">
              <a:buNone/>
              <a:defRPr/>
            </a:lvl2pPr>
            <a:lvl3pPr marL="1679827" indent="0" algn="ctr">
              <a:buNone/>
              <a:defRPr/>
            </a:lvl3pPr>
            <a:lvl4pPr marL="2519741" indent="0" algn="ctr">
              <a:buNone/>
              <a:defRPr/>
            </a:lvl4pPr>
            <a:lvl5pPr marL="3359653" indent="0" algn="ctr">
              <a:buNone/>
              <a:defRPr/>
            </a:lvl5pPr>
            <a:lvl6pPr marL="4199568" indent="0" algn="ctr">
              <a:buNone/>
              <a:defRPr/>
            </a:lvl6pPr>
            <a:lvl7pPr marL="5039481" indent="0" algn="ctr">
              <a:buNone/>
              <a:defRPr/>
            </a:lvl7pPr>
            <a:lvl8pPr marL="5879395" indent="0" algn="ctr">
              <a:buNone/>
              <a:defRPr/>
            </a:lvl8pPr>
            <a:lvl9pPr marL="6719308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algn="ctr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2C8BF6-A3A1-4386-BA97-92BA19657A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083321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algn="ctr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C76AA4-69B6-414A-BA6D-FFB4C2CD29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3136422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48419" y="8096660"/>
            <a:ext cx="19889788" cy="2502498"/>
          </a:xfrm>
        </p:spPr>
        <p:txBody>
          <a:bodyPr anchor="t"/>
          <a:lstStyle>
            <a:lvl1pPr algn="l">
              <a:defRPr sz="74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48419" y="5340414"/>
            <a:ext cx="19889788" cy="2756246"/>
          </a:xfrm>
        </p:spPr>
        <p:txBody>
          <a:bodyPr anchor="b"/>
          <a:lstStyle>
            <a:lvl1pPr marL="0" indent="0">
              <a:buNone/>
              <a:defRPr sz="3600"/>
            </a:lvl1pPr>
            <a:lvl2pPr marL="839914" indent="0">
              <a:buNone/>
              <a:defRPr sz="3300"/>
            </a:lvl2pPr>
            <a:lvl3pPr marL="1679827" indent="0">
              <a:buNone/>
              <a:defRPr sz="2900"/>
            </a:lvl3pPr>
            <a:lvl4pPr marL="2519741" indent="0">
              <a:buNone/>
              <a:defRPr sz="2500"/>
            </a:lvl4pPr>
            <a:lvl5pPr marL="3359653" indent="0">
              <a:buNone/>
              <a:defRPr sz="2500"/>
            </a:lvl5pPr>
            <a:lvl6pPr marL="4199568" indent="0">
              <a:buNone/>
              <a:defRPr sz="2500"/>
            </a:lvl6pPr>
            <a:lvl7pPr marL="5039481" indent="0">
              <a:buNone/>
              <a:defRPr sz="2500"/>
            </a:lvl7pPr>
            <a:lvl8pPr marL="5879395" indent="0">
              <a:buNone/>
              <a:defRPr sz="2500"/>
            </a:lvl8pPr>
            <a:lvl9pPr marL="6719308" indent="0">
              <a:buNone/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algn="ctr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43AACC-30D4-41FE-B3E7-59A8368FAB6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794647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69987" y="2939999"/>
            <a:ext cx="10334890" cy="8315410"/>
          </a:xfrm>
        </p:spPr>
        <p:txBody>
          <a:bodyPr/>
          <a:lstStyle>
            <a:lvl1pPr>
              <a:defRPr sz="5200"/>
            </a:lvl1pPr>
            <a:lvl2pPr>
              <a:defRPr sz="4500"/>
            </a:lvl2pPr>
            <a:lvl3pPr>
              <a:defRPr sz="3600"/>
            </a:lvl3pPr>
            <a:lvl4pPr>
              <a:defRPr sz="3300"/>
            </a:lvl4pPr>
            <a:lvl5pPr>
              <a:defRPr sz="3300"/>
            </a:lvl5pPr>
            <a:lvl6pPr>
              <a:defRPr sz="3300"/>
            </a:lvl6pPr>
            <a:lvl7pPr>
              <a:defRPr sz="3300"/>
            </a:lvl7pPr>
            <a:lvl8pPr>
              <a:defRPr sz="3300"/>
            </a:lvl8pPr>
            <a:lvl9pPr>
              <a:defRPr sz="3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894873" y="2939999"/>
            <a:ext cx="10334890" cy="8315410"/>
          </a:xfrm>
        </p:spPr>
        <p:txBody>
          <a:bodyPr/>
          <a:lstStyle>
            <a:lvl1pPr>
              <a:defRPr sz="5200"/>
            </a:lvl1pPr>
            <a:lvl2pPr>
              <a:defRPr sz="4500"/>
            </a:lvl2pPr>
            <a:lvl3pPr>
              <a:defRPr sz="3600"/>
            </a:lvl3pPr>
            <a:lvl4pPr>
              <a:defRPr sz="3300"/>
            </a:lvl4pPr>
            <a:lvl5pPr>
              <a:defRPr sz="3300"/>
            </a:lvl5pPr>
            <a:lvl6pPr>
              <a:defRPr sz="3300"/>
            </a:lvl6pPr>
            <a:lvl7pPr>
              <a:defRPr sz="3300"/>
            </a:lvl7pPr>
            <a:lvl8pPr>
              <a:defRPr sz="3300"/>
            </a:lvl8pPr>
            <a:lvl9pPr>
              <a:defRPr sz="3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algn="ctr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5A3E51-AC16-4DFF-B66A-871283BE895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563488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69988" y="2820416"/>
            <a:ext cx="10338953" cy="1175415"/>
          </a:xfrm>
        </p:spPr>
        <p:txBody>
          <a:bodyPr anchor="b"/>
          <a:lstStyle>
            <a:lvl1pPr marL="0" indent="0">
              <a:buNone/>
              <a:defRPr sz="4500" b="1"/>
            </a:lvl1pPr>
            <a:lvl2pPr marL="839914" indent="0">
              <a:buNone/>
              <a:defRPr sz="3600" b="1"/>
            </a:lvl2pPr>
            <a:lvl3pPr marL="1679827" indent="0">
              <a:buNone/>
              <a:defRPr sz="3300" b="1"/>
            </a:lvl3pPr>
            <a:lvl4pPr marL="2519741" indent="0">
              <a:buNone/>
              <a:defRPr sz="2900" b="1"/>
            </a:lvl4pPr>
            <a:lvl5pPr marL="3359653" indent="0">
              <a:buNone/>
              <a:defRPr sz="2900" b="1"/>
            </a:lvl5pPr>
            <a:lvl6pPr marL="4199568" indent="0">
              <a:buNone/>
              <a:defRPr sz="2900" b="1"/>
            </a:lvl6pPr>
            <a:lvl7pPr marL="5039481" indent="0">
              <a:buNone/>
              <a:defRPr sz="2900" b="1"/>
            </a:lvl7pPr>
            <a:lvl8pPr marL="5879395" indent="0">
              <a:buNone/>
              <a:defRPr sz="2900" b="1"/>
            </a:lvl8pPr>
            <a:lvl9pPr marL="6719308" indent="0">
              <a:buNone/>
              <a:defRPr sz="29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69988" y="3995831"/>
            <a:ext cx="10338953" cy="7259577"/>
          </a:xfrm>
        </p:spPr>
        <p:txBody>
          <a:bodyPr/>
          <a:lstStyle>
            <a:lvl1pPr>
              <a:defRPr sz="4500"/>
            </a:lvl1pPr>
            <a:lvl2pPr>
              <a:defRPr sz="3600"/>
            </a:lvl2pPr>
            <a:lvl3pPr>
              <a:defRPr sz="33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1886750" y="2820416"/>
            <a:ext cx="10343014" cy="1175415"/>
          </a:xfrm>
        </p:spPr>
        <p:txBody>
          <a:bodyPr anchor="b"/>
          <a:lstStyle>
            <a:lvl1pPr marL="0" indent="0">
              <a:buNone/>
              <a:defRPr sz="4500" b="1"/>
            </a:lvl1pPr>
            <a:lvl2pPr marL="839914" indent="0">
              <a:buNone/>
              <a:defRPr sz="3600" b="1"/>
            </a:lvl2pPr>
            <a:lvl3pPr marL="1679827" indent="0">
              <a:buNone/>
              <a:defRPr sz="3300" b="1"/>
            </a:lvl3pPr>
            <a:lvl4pPr marL="2519741" indent="0">
              <a:buNone/>
              <a:defRPr sz="2900" b="1"/>
            </a:lvl4pPr>
            <a:lvl5pPr marL="3359653" indent="0">
              <a:buNone/>
              <a:defRPr sz="2900" b="1"/>
            </a:lvl5pPr>
            <a:lvl6pPr marL="4199568" indent="0">
              <a:buNone/>
              <a:defRPr sz="2900" b="1"/>
            </a:lvl6pPr>
            <a:lvl7pPr marL="5039481" indent="0">
              <a:buNone/>
              <a:defRPr sz="2900" b="1"/>
            </a:lvl7pPr>
            <a:lvl8pPr marL="5879395" indent="0">
              <a:buNone/>
              <a:defRPr sz="2900" b="1"/>
            </a:lvl8pPr>
            <a:lvl9pPr marL="6719308" indent="0">
              <a:buNone/>
              <a:defRPr sz="29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1886750" y="3995831"/>
            <a:ext cx="10343014" cy="7259577"/>
          </a:xfrm>
        </p:spPr>
        <p:txBody>
          <a:bodyPr/>
          <a:lstStyle>
            <a:lvl1pPr>
              <a:defRPr sz="4500"/>
            </a:lvl1pPr>
            <a:lvl2pPr>
              <a:defRPr sz="3600"/>
            </a:lvl2pPr>
            <a:lvl3pPr>
              <a:defRPr sz="33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algn="ctr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41E675-0184-4513-A67C-FA7B4B9B69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76514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48419" y="8096660"/>
            <a:ext cx="19889788" cy="2502498"/>
          </a:xfrm>
        </p:spPr>
        <p:txBody>
          <a:bodyPr anchor="t"/>
          <a:lstStyle>
            <a:lvl1pPr algn="l">
              <a:defRPr sz="7400" b="1" cap="all"/>
            </a:lvl1pPr>
          </a:lstStyle>
          <a:p>
            <a:r>
              <a:rPr lang="en-US"/>
              <a:t>Click to edit Master title style</a:t>
            </a:r>
            <a:endParaRPr lang="mt-M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48419" y="5340414"/>
            <a:ext cx="19889788" cy="2756246"/>
          </a:xfrm>
        </p:spPr>
        <p:txBody>
          <a:bodyPr anchor="b"/>
          <a:lstStyle>
            <a:lvl1pPr marL="0" indent="0">
              <a:buNone/>
              <a:defRPr sz="3600"/>
            </a:lvl1pPr>
            <a:lvl2pPr marL="839914" indent="0">
              <a:buNone/>
              <a:defRPr sz="3300"/>
            </a:lvl2pPr>
            <a:lvl3pPr marL="1679827" indent="0">
              <a:buNone/>
              <a:defRPr sz="2900"/>
            </a:lvl3pPr>
            <a:lvl4pPr marL="2519741" indent="0">
              <a:buNone/>
              <a:defRPr sz="2500"/>
            </a:lvl4pPr>
            <a:lvl5pPr marL="3359653" indent="0">
              <a:buNone/>
              <a:defRPr sz="2500"/>
            </a:lvl5pPr>
            <a:lvl6pPr marL="4199568" indent="0">
              <a:buNone/>
              <a:defRPr sz="2500"/>
            </a:lvl6pPr>
            <a:lvl7pPr marL="5039481" indent="0">
              <a:buNone/>
              <a:defRPr sz="2500"/>
            </a:lvl7pPr>
            <a:lvl8pPr marL="5879395" indent="0">
              <a:buNone/>
              <a:defRPr sz="2500"/>
            </a:lvl8pPr>
            <a:lvl9pPr marL="6719308" indent="0">
              <a:buNone/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B48A51-76B0-4D07-B6B0-09CEB8C71B2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933356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algn="ctr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2F7C30-75A4-4E1C-B0CF-234FE6F0AE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791302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algn="ctr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40C6E0-6CE8-476F-B0BA-33D65CB773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139828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9990" y="501667"/>
            <a:ext cx="7698357" cy="2134998"/>
          </a:xfrm>
        </p:spPr>
        <p:txBody>
          <a:bodyPr anchor="b"/>
          <a:lstStyle>
            <a:lvl1pPr algn="l">
              <a:defRPr sz="36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8652" y="501667"/>
            <a:ext cx="13081110" cy="10753741"/>
          </a:xfrm>
        </p:spPr>
        <p:txBody>
          <a:bodyPr/>
          <a:lstStyle>
            <a:lvl1pPr>
              <a:defRPr sz="5900"/>
            </a:lvl1pPr>
            <a:lvl2pPr>
              <a:defRPr sz="5200"/>
            </a:lvl2pPr>
            <a:lvl3pPr>
              <a:defRPr sz="4500"/>
            </a:lvl3pPr>
            <a:lvl4pPr>
              <a:defRPr sz="3600"/>
            </a:lvl4pPr>
            <a:lvl5pPr>
              <a:defRPr sz="3600"/>
            </a:lvl5pPr>
            <a:lvl6pPr>
              <a:defRPr sz="3600"/>
            </a:lvl6pPr>
            <a:lvl7pPr>
              <a:defRPr sz="3600"/>
            </a:lvl7pPr>
            <a:lvl8pPr>
              <a:defRPr sz="3600"/>
            </a:lvl8pPr>
            <a:lvl9pPr>
              <a:defRPr sz="3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69990" y="2636666"/>
            <a:ext cx="7698357" cy="8618743"/>
          </a:xfrm>
        </p:spPr>
        <p:txBody>
          <a:bodyPr/>
          <a:lstStyle>
            <a:lvl1pPr marL="0" indent="0">
              <a:buNone/>
              <a:defRPr sz="2500"/>
            </a:lvl1pPr>
            <a:lvl2pPr marL="839914" indent="0">
              <a:buNone/>
              <a:defRPr sz="2200"/>
            </a:lvl2pPr>
            <a:lvl3pPr marL="1679827" indent="0">
              <a:buNone/>
              <a:defRPr sz="1800"/>
            </a:lvl3pPr>
            <a:lvl4pPr marL="2519741" indent="0">
              <a:buNone/>
              <a:defRPr sz="1600"/>
            </a:lvl4pPr>
            <a:lvl5pPr marL="3359653" indent="0">
              <a:buNone/>
              <a:defRPr sz="1600"/>
            </a:lvl5pPr>
            <a:lvl6pPr marL="4199568" indent="0">
              <a:buNone/>
              <a:defRPr sz="1600"/>
            </a:lvl6pPr>
            <a:lvl7pPr marL="5039481" indent="0">
              <a:buNone/>
              <a:defRPr sz="1600"/>
            </a:lvl7pPr>
            <a:lvl8pPr marL="5879395" indent="0">
              <a:buNone/>
              <a:defRPr sz="1600"/>
            </a:lvl8pPr>
            <a:lvl9pPr marL="6719308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algn="ctr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6C66B0-9FFC-457C-8449-96C97E7C77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8376000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86515" y="8819992"/>
            <a:ext cx="14039850" cy="1041250"/>
          </a:xfrm>
        </p:spPr>
        <p:txBody>
          <a:bodyPr anchor="b"/>
          <a:lstStyle>
            <a:lvl1pPr algn="l">
              <a:defRPr sz="36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86515" y="1125833"/>
            <a:ext cx="14039850" cy="7559993"/>
          </a:xfrm>
        </p:spPr>
        <p:txBody>
          <a:bodyPr/>
          <a:lstStyle>
            <a:lvl1pPr marL="0" indent="0">
              <a:buNone/>
              <a:defRPr sz="5900"/>
            </a:lvl1pPr>
            <a:lvl2pPr marL="839914" indent="0">
              <a:buNone/>
              <a:defRPr sz="5200"/>
            </a:lvl2pPr>
            <a:lvl3pPr marL="1679827" indent="0">
              <a:buNone/>
              <a:defRPr sz="4500"/>
            </a:lvl3pPr>
            <a:lvl4pPr marL="2519741" indent="0">
              <a:buNone/>
              <a:defRPr sz="3600"/>
            </a:lvl4pPr>
            <a:lvl5pPr marL="3359653" indent="0">
              <a:buNone/>
              <a:defRPr sz="3600"/>
            </a:lvl5pPr>
            <a:lvl6pPr marL="4199568" indent="0">
              <a:buNone/>
              <a:defRPr sz="3600"/>
            </a:lvl6pPr>
            <a:lvl7pPr marL="5039481" indent="0">
              <a:buNone/>
              <a:defRPr sz="3600"/>
            </a:lvl7pPr>
            <a:lvl8pPr marL="5879395" indent="0">
              <a:buNone/>
              <a:defRPr sz="3600"/>
            </a:lvl8pPr>
            <a:lvl9pPr marL="6719308" indent="0">
              <a:buNone/>
              <a:defRPr sz="36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86515" y="9861241"/>
            <a:ext cx="14039850" cy="1478748"/>
          </a:xfrm>
        </p:spPr>
        <p:txBody>
          <a:bodyPr/>
          <a:lstStyle>
            <a:lvl1pPr marL="0" indent="0">
              <a:buNone/>
              <a:defRPr sz="2500"/>
            </a:lvl1pPr>
            <a:lvl2pPr marL="839914" indent="0">
              <a:buNone/>
              <a:defRPr sz="2200"/>
            </a:lvl2pPr>
            <a:lvl3pPr marL="1679827" indent="0">
              <a:buNone/>
              <a:defRPr sz="1800"/>
            </a:lvl3pPr>
            <a:lvl4pPr marL="2519741" indent="0">
              <a:buNone/>
              <a:defRPr sz="1600"/>
            </a:lvl4pPr>
            <a:lvl5pPr marL="3359653" indent="0">
              <a:buNone/>
              <a:defRPr sz="1600"/>
            </a:lvl5pPr>
            <a:lvl6pPr marL="4199568" indent="0">
              <a:buNone/>
              <a:defRPr sz="1600"/>
            </a:lvl6pPr>
            <a:lvl7pPr marL="5039481" indent="0">
              <a:buNone/>
              <a:defRPr sz="1600"/>
            </a:lvl7pPr>
            <a:lvl8pPr marL="5879395" indent="0">
              <a:buNone/>
              <a:defRPr sz="1600"/>
            </a:lvl8pPr>
            <a:lvl9pPr marL="6719308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algn="ctr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5AF7B7-E07D-4E5F-96FD-8B8F58463E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103238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algn="ctr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A6F4DA-2067-46DB-91B1-639613034F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1095754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6964819" y="504586"/>
            <a:ext cx="5264944" cy="1075082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69989" y="504586"/>
            <a:ext cx="15404835" cy="1075082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algn="ctr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83A2DA-0846-4776-BB76-E00F8215B3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0626657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4981" y="3914165"/>
            <a:ext cx="19889788" cy="270083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09964" y="7139993"/>
            <a:ext cx="16379825" cy="3219997"/>
          </a:xfrm>
        </p:spPr>
        <p:txBody>
          <a:bodyPr/>
          <a:lstStyle>
            <a:lvl1pPr marL="0" indent="0" algn="ctr">
              <a:buNone/>
              <a:defRPr/>
            </a:lvl1pPr>
            <a:lvl2pPr marL="839914" indent="0" algn="ctr">
              <a:buNone/>
              <a:defRPr/>
            </a:lvl2pPr>
            <a:lvl3pPr marL="1679827" indent="0" algn="ctr">
              <a:buNone/>
              <a:defRPr/>
            </a:lvl3pPr>
            <a:lvl4pPr marL="2519741" indent="0" algn="ctr">
              <a:buNone/>
              <a:defRPr/>
            </a:lvl4pPr>
            <a:lvl5pPr marL="3359653" indent="0" algn="ctr">
              <a:buNone/>
              <a:defRPr/>
            </a:lvl5pPr>
            <a:lvl6pPr marL="4199568" indent="0" algn="ctr">
              <a:buNone/>
              <a:defRPr/>
            </a:lvl6pPr>
            <a:lvl7pPr marL="5039481" indent="0" algn="ctr">
              <a:buNone/>
              <a:defRPr/>
            </a:lvl7pPr>
            <a:lvl8pPr marL="5879395" indent="0" algn="ctr">
              <a:buNone/>
              <a:defRPr/>
            </a:lvl8pPr>
            <a:lvl9pPr marL="6719308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40573F-EF61-4CDD-A940-C6FB2C304A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3219300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3D97DC-3DF9-40C3-B8E0-ECB58840C9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2612617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48419" y="8096660"/>
            <a:ext cx="19889788" cy="2502498"/>
          </a:xfrm>
        </p:spPr>
        <p:txBody>
          <a:bodyPr anchor="t"/>
          <a:lstStyle>
            <a:lvl1pPr algn="l">
              <a:defRPr sz="74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48419" y="5340414"/>
            <a:ext cx="19889788" cy="2756246"/>
          </a:xfrm>
        </p:spPr>
        <p:txBody>
          <a:bodyPr anchor="b"/>
          <a:lstStyle>
            <a:lvl1pPr marL="0" indent="0">
              <a:buNone/>
              <a:defRPr sz="3600"/>
            </a:lvl1pPr>
            <a:lvl2pPr marL="839914" indent="0">
              <a:buNone/>
              <a:defRPr sz="3300"/>
            </a:lvl2pPr>
            <a:lvl3pPr marL="1679827" indent="0">
              <a:buNone/>
              <a:defRPr sz="2900"/>
            </a:lvl3pPr>
            <a:lvl4pPr marL="2519741" indent="0">
              <a:buNone/>
              <a:defRPr sz="2500"/>
            </a:lvl4pPr>
            <a:lvl5pPr marL="3359653" indent="0">
              <a:buNone/>
              <a:defRPr sz="2500"/>
            </a:lvl5pPr>
            <a:lvl6pPr marL="4199568" indent="0">
              <a:buNone/>
              <a:defRPr sz="2500"/>
            </a:lvl6pPr>
            <a:lvl7pPr marL="5039481" indent="0">
              <a:buNone/>
              <a:defRPr sz="2500"/>
            </a:lvl7pPr>
            <a:lvl8pPr marL="5879395" indent="0">
              <a:buNone/>
              <a:defRPr sz="2500"/>
            </a:lvl8pPr>
            <a:lvl9pPr marL="6719308" indent="0">
              <a:buNone/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EA9D6A-CB6C-46E8-ABF6-EE5635634A0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457780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69987" y="2939999"/>
            <a:ext cx="10334890" cy="8315410"/>
          </a:xfrm>
        </p:spPr>
        <p:txBody>
          <a:bodyPr/>
          <a:lstStyle>
            <a:lvl1pPr>
              <a:defRPr sz="5200"/>
            </a:lvl1pPr>
            <a:lvl2pPr>
              <a:defRPr sz="4500"/>
            </a:lvl2pPr>
            <a:lvl3pPr>
              <a:defRPr sz="3600"/>
            </a:lvl3pPr>
            <a:lvl4pPr>
              <a:defRPr sz="3300"/>
            </a:lvl4pPr>
            <a:lvl5pPr>
              <a:defRPr sz="3300"/>
            </a:lvl5pPr>
            <a:lvl6pPr>
              <a:defRPr sz="3300"/>
            </a:lvl6pPr>
            <a:lvl7pPr>
              <a:defRPr sz="3300"/>
            </a:lvl7pPr>
            <a:lvl8pPr>
              <a:defRPr sz="3300"/>
            </a:lvl8pPr>
            <a:lvl9pPr>
              <a:defRPr sz="3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894873" y="2939999"/>
            <a:ext cx="10334890" cy="8315410"/>
          </a:xfrm>
        </p:spPr>
        <p:txBody>
          <a:bodyPr/>
          <a:lstStyle>
            <a:lvl1pPr>
              <a:defRPr sz="5200"/>
            </a:lvl1pPr>
            <a:lvl2pPr>
              <a:defRPr sz="4500"/>
            </a:lvl2pPr>
            <a:lvl3pPr>
              <a:defRPr sz="3600"/>
            </a:lvl3pPr>
            <a:lvl4pPr>
              <a:defRPr sz="3300"/>
            </a:lvl4pPr>
            <a:lvl5pPr>
              <a:defRPr sz="3300"/>
            </a:lvl5pPr>
            <a:lvl6pPr>
              <a:defRPr sz="3300"/>
            </a:lvl6pPr>
            <a:lvl7pPr>
              <a:defRPr sz="3300"/>
            </a:lvl7pPr>
            <a:lvl8pPr>
              <a:defRPr sz="3300"/>
            </a:lvl8pPr>
            <a:lvl9pPr>
              <a:defRPr sz="3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707FD7-F48A-42D6-B3D1-E919FBD90FD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21990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mt-MT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69987" y="2939999"/>
            <a:ext cx="10334890" cy="8315410"/>
          </a:xfrm>
        </p:spPr>
        <p:txBody>
          <a:bodyPr/>
          <a:lstStyle>
            <a:lvl1pPr>
              <a:defRPr sz="5200"/>
            </a:lvl1pPr>
            <a:lvl2pPr>
              <a:defRPr sz="4500"/>
            </a:lvl2pPr>
            <a:lvl3pPr>
              <a:defRPr sz="3600"/>
            </a:lvl3pPr>
            <a:lvl4pPr>
              <a:defRPr sz="3300"/>
            </a:lvl4pPr>
            <a:lvl5pPr>
              <a:defRPr sz="3300"/>
            </a:lvl5pPr>
            <a:lvl6pPr>
              <a:defRPr sz="3300"/>
            </a:lvl6pPr>
            <a:lvl7pPr>
              <a:defRPr sz="3300"/>
            </a:lvl7pPr>
            <a:lvl8pPr>
              <a:defRPr sz="3300"/>
            </a:lvl8pPr>
            <a:lvl9pPr>
              <a:defRPr sz="3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mt-MT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894873" y="2939999"/>
            <a:ext cx="10334890" cy="8315410"/>
          </a:xfrm>
        </p:spPr>
        <p:txBody>
          <a:bodyPr/>
          <a:lstStyle>
            <a:lvl1pPr>
              <a:defRPr sz="5200"/>
            </a:lvl1pPr>
            <a:lvl2pPr>
              <a:defRPr sz="4500"/>
            </a:lvl2pPr>
            <a:lvl3pPr>
              <a:defRPr sz="3600"/>
            </a:lvl3pPr>
            <a:lvl4pPr>
              <a:defRPr sz="3300"/>
            </a:lvl4pPr>
            <a:lvl5pPr>
              <a:defRPr sz="3300"/>
            </a:lvl5pPr>
            <a:lvl6pPr>
              <a:defRPr sz="3300"/>
            </a:lvl6pPr>
            <a:lvl7pPr>
              <a:defRPr sz="3300"/>
            </a:lvl7pPr>
            <a:lvl8pPr>
              <a:defRPr sz="3300"/>
            </a:lvl8pPr>
            <a:lvl9pPr>
              <a:defRPr sz="3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mt-MT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58F1FC-B27F-4A04-8D3B-3FAE07487F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6133949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69988" y="2820416"/>
            <a:ext cx="10338953" cy="1175415"/>
          </a:xfrm>
        </p:spPr>
        <p:txBody>
          <a:bodyPr anchor="b"/>
          <a:lstStyle>
            <a:lvl1pPr marL="0" indent="0">
              <a:buNone/>
              <a:defRPr sz="4500" b="1"/>
            </a:lvl1pPr>
            <a:lvl2pPr marL="839914" indent="0">
              <a:buNone/>
              <a:defRPr sz="3600" b="1"/>
            </a:lvl2pPr>
            <a:lvl3pPr marL="1679827" indent="0">
              <a:buNone/>
              <a:defRPr sz="3300" b="1"/>
            </a:lvl3pPr>
            <a:lvl4pPr marL="2519741" indent="0">
              <a:buNone/>
              <a:defRPr sz="2900" b="1"/>
            </a:lvl4pPr>
            <a:lvl5pPr marL="3359653" indent="0">
              <a:buNone/>
              <a:defRPr sz="2900" b="1"/>
            </a:lvl5pPr>
            <a:lvl6pPr marL="4199568" indent="0">
              <a:buNone/>
              <a:defRPr sz="2900" b="1"/>
            </a:lvl6pPr>
            <a:lvl7pPr marL="5039481" indent="0">
              <a:buNone/>
              <a:defRPr sz="2900" b="1"/>
            </a:lvl7pPr>
            <a:lvl8pPr marL="5879395" indent="0">
              <a:buNone/>
              <a:defRPr sz="2900" b="1"/>
            </a:lvl8pPr>
            <a:lvl9pPr marL="6719308" indent="0">
              <a:buNone/>
              <a:defRPr sz="29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69988" y="3995831"/>
            <a:ext cx="10338953" cy="7259577"/>
          </a:xfrm>
        </p:spPr>
        <p:txBody>
          <a:bodyPr/>
          <a:lstStyle>
            <a:lvl1pPr>
              <a:defRPr sz="4500"/>
            </a:lvl1pPr>
            <a:lvl2pPr>
              <a:defRPr sz="3600"/>
            </a:lvl2pPr>
            <a:lvl3pPr>
              <a:defRPr sz="33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1886750" y="2820416"/>
            <a:ext cx="10343014" cy="1175415"/>
          </a:xfrm>
        </p:spPr>
        <p:txBody>
          <a:bodyPr anchor="b"/>
          <a:lstStyle>
            <a:lvl1pPr marL="0" indent="0">
              <a:buNone/>
              <a:defRPr sz="4500" b="1"/>
            </a:lvl1pPr>
            <a:lvl2pPr marL="839914" indent="0">
              <a:buNone/>
              <a:defRPr sz="3600" b="1"/>
            </a:lvl2pPr>
            <a:lvl3pPr marL="1679827" indent="0">
              <a:buNone/>
              <a:defRPr sz="3300" b="1"/>
            </a:lvl3pPr>
            <a:lvl4pPr marL="2519741" indent="0">
              <a:buNone/>
              <a:defRPr sz="2900" b="1"/>
            </a:lvl4pPr>
            <a:lvl5pPr marL="3359653" indent="0">
              <a:buNone/>
              <a:defRPr sz="2900" b="1"/>
            </a:lvl5pPr>
            <a:lvl6pPr marL="4199568" indent="0">
              <a:buNone/>
              <a:defRPr sz="2900" b="1"/>
            </a:lvl6pPr>
            <a:lvl7pPr marL="5039481" indent="0">
              <a:buNone/>
              <a:defRPr sz="2900" b="1"/>
            </a:lvl7pPr>
            <a:lvl8pPr marL="5879395" indent="0">
              <a:buNone/>
              <a:defRPr sz="2900" b="1"/>
            </a:lvl8pPr>
            <a:lvl9pPr marL="6719308" indent="0">
              <a:buNone/>
              <a:defRPr sz="29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1886750" y="3995831"/>
            <a:ext cx="10343014" cy="7259577"/>
          </a:xfrm>
        </p:spPr>
        <p:txBody>
          <a:bodyPr/>
          <a:lstStyle>
            <a:lvl1pPr>
              <a:defRPr sz="4500"/>
            </a:lvl1pPr>
            <a:lvl2pPr>
              <a:defRPr sz="3600"/>
            </a:lvl2pPr>
            <a:lvl3pPr>
              <a:defRPr sz="33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6D26BB-135D-4878-B0F4-A7F2B75E7B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3637668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5DDE0D-ADD6-46B1-86F6-5D47ABB454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858080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660410-2B7B-45BC-B7F5-9C0DB9745C2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80082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9990" y="501667"/>
            <a:ext cx="7698357" cy="2134998"/>
          </a:xfrm>
        </p:spPr>
        <p:txBody>
          <a:bodyPr anchor="b"/>
          <a:lstStyle>
            <a:lvl1pPr algn="l">
              <a:defRPr sz="3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8652" y="501667"/>
            <a:ext cx="13081110" cy="10753741"/>
          </a:xfrm>
        </p:spPr>
        <p:txBody>
          <a:bodyPr/>
          <a:lstStyle>
            <a:lvl1pPr>
              <a:defRPr sz="5900"/>
            </a:lvl1pPr>
            <a:lvl2pPr>
              <a:defRPr sz="5200"/>
            </a:lvl2pPr>
            <a:lvl3pPr>
              <a:defRPr sz="4500"/>
            </a:lvl3pPr>
            <a:lvl4pPr>
              <a:defRPr sz="3600"/>
            </a:lvl4pPr>
            <a:lvl5pPr>
              <a:defRPr sz="3600"/>
            </a:lvl5pPr>
            <a:lvl6pPr>
              <a:defRPr sz="3600"/>
            </a:lvl6pPr>
            <a:lvl7pPr>
              <a:defRPr sz="3600"/>
            </a:lvl7pPr>
            <a:lvl8pPr>
              <a:defRPr sz="3600"/>
            </a:lvl8pPr>
            <a:lvl9pPr>
              <a:defRPr sz="3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69990" y="2636666"/>
            <a:ext cx="7698357" cy="8618743"/>
          </a:xfrm>
        </p:spPr>
        <p:txBody>
          <a:bodyPr/>
          <a:lstStyle>
            <a:lvl1pPr marL="0" indent="0">
              <a:buNone/>
              <a:defRPr sz="2500"/>
            </a:lvl1pPr>
            <a:lvl2pPr marL="839914" indent="0">
              <a:buNone/>
              <a:defRPr sz="2200"/>
            </a:lvl2pPr>
            <a:lvl3pPr marL="1679827" indent="0">
              <a:buNone/>
              <a:defRPr sz="1800"/>
            </a:lvl3pPr>
            <a:lvl4pPr marL="2519741" indent="0">
              <a:buNone/>
              <a:defRPr sz="1600"/>
            </a:lvl4pPr>
            <a:lvl5pPr marL="3359653" indent="0">
              <a:buNone/>
              <a:defRPr sz="1600"/>
            </a:lvl5pPr>
            <a:lvl6pPr marL="4199568" indent="0">
              <a:buNone/>
              <a:defRPr sz="1600"/>
            </a:lvl6pPr>
            <a:lvl7pPr marL="5039481" indent="0">
              <a:buNone/>
              <a:defRPr sz="1600"/>
            </a:lvl7pPr>
            <a:lvl8pPr marL="5879395" indent="0">
              <a:buNone/>
              <a:defRPr sz="1600"/>
            </a:lvl8pPr>
            <a:lvl9pPr marL="6719308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235059-6E08-4E82-86D0-8746FC9B12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1977992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86515" y="8819992"/>
            <a:ext cx="14039850" cy="1041250"/>
          </a:xfrm>
        </p:spPr>
        <p:txBody>
          <a:bodyPr anchor="b"/>
          <a:lstStyle>
            <a:lvl1pPr algn="l">
              <a:defRPr sz="3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86515" y="1125833"/>
            <a:ext cx="14039850" cy="7559993"/>
          </a:xfrm>
        </p:spPr>
        <p:txBody>
          <a:bodyPr/>
          <a:lstStyle>
            <a:lvl1pPr marL="0" indent="0">
              <a:buNone/>
              <a:defRPr sz="5900"/>
            </a:lvl1pPr>
            <a:lvl2pPr marL="839914" indent="0">
              <a:buNone/>
              <a:defRPr sz="5200"/>
            </a:lvl2pPr>
            <a:lvl3pPr marL="1679827" indent="0">
              <a:buNone/>
              <a:defRPr sz="4500"/>
            </a:lvl3pPr>
            <a:lvl4pPr marL="2519741" indent="0">
              <a:buNone/>
              <a:defRPr sz="3600"/>
            </a:lvl4pPr>
            <a:lvl5pPr marL="3359653" indent="0">
              <a:buNone/>
              <a:defRPr sz="3600"/>
            </a:lvl5pPr>
            <a:lvl6pPr marL="4199568" indent="0">
              <a:buNone/>
              <a:defRPr sz="3600"/>
            </a:lvl6pPr>
            <a:lvl7pPr marL="5039481" indent="0">
              <a:buNone/>
              <a:defRPr sz="3600"/>
            </a:lvl7pPr>
            <a:lvl8pPr marL="5879395" indent="0">
              <a:buNone/>
              <a:defRPr sz="3600"/>
            </a:lvl8pPr>
            <a:lvl9pPr marL="6719308" indent="0">
              <a:buNone/>
              <a:defRPr sz="36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86515" y="9861241"/>
            <a:ext cx="14039850" cy="1478748"/>
          </a:xfrm>
        </p:spPr>
        <p:txBody>
          <a:bodyPr/>
          <a:lstStyle>
            <a:lvl1pPr marL="0" indent="0">
              <a:buNone/>
              <a:defRPr sz="2500"/>
            </a:lvl1pPr>
            <a:lvl2pPr marL="839914" indent="0">
              <a:buNone/>
              <a:defRPr sz="2200"/>
            </a:lvl2pPr>
            <a:lvl3pPr marL="1679827" indent="0">
              <a:buNone/>
              <a:defRPr sz="1800"/>
            </a:lvl3pPr>
            <a:lvl4pPr marL="2519741" indent="0">
              <a:buNone/>
              <a:defRPr sz="1600"/>
            </a:lvl4pPr>
            <a:lvl5pPr marL="3359653" indent="0">
              <a:buNone/>
              <a:defRPr sz="1600"/>
            </a:lvl5pPr>
            <a:lvl6pPr marL="4199568" indent="0">
              <a:buNone/>
              <a:defRPr sz="1600"/>
            </a:lvl6pPr>
            <a:lvl7pPr marL="5039481" indent="0">
              <a:buNone/>
              <a:defRPr sz="1600"/>
            </a:lvl7pPr>
            <a:lvl8pPr marL="5879395" indent="0">
              <a:buNone/>
              <a:defRPr sz="1600"/>
            </a:lvl8pPr>
            <a:lvl9pPr marL="6719308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C5366F-EB47-428E-9731-23E1F837D9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7918121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4E1E37-34DF-4513-BB69-5A97D5ADB9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226378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6964819" y="504586"/>
            <a:ext cx="5264944" cy="1075082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69989" y="504586"/>
            <a:ext cx="15404835" cy="1075082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760E18-3727-419A-8A80-30E03346FF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51026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mt-M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69988" y="2820416"/>
            <a:ext cx="10338953" cy="1175415"/>
          </a:xfrm>
        </p:spPr>
        <p:txBody>
          <a:bodyPr anchor="b"/>
          <a:lstStyle>
            <a:lvl1pPr marL="0" indent="0">
              <a:buNone/>
              <a:defRPr sz="4500" b="1"/>
            </a:lvl1pPr>
            <a:lvl2pPr marL="839914" indent="0">
              <a:buNone/>
              <a:defRPr sz="3600" b="1"/>
            </a:lvl2pPr>
            <a:lvl3pPr marL="1679827" indent="0">
              <a:buNone/>
              <a:defRPr sz="3300" b="1"/>
            </a:lvl3pPr>
            <a:lvl4pPr marL="2519741" indent="0">
              <a:buNone/>
              <a:defRPr sz="2900" b="1"/>
            </a:lvl4pPr>
            <a:lvl5pPr marL="3359653" indent="0">
              <a:buNone/>
              <a:defRPr sz="2900" b="1"/>
            </a:lvl5pPr>
            <a:lvl6pPr marL="4199568" indent="0">
              <a:buNone/>
              <a:defRPr sz="2900" b="1"/>
            </a:lvl6pPr>
            <a:lvl7pPr marL="5039481" indent="0">
              <a:buNone/>
              <a:defRPr sz="2900" b="1"/>
            </a:lvl7pPr>
            <a:lvl8pPr marL="5879395" indent="0">
              <a:buNone/>
              <a:defRPr sz="2900" b="1"/>
            </a:lvl8pPr>
            <a:lvl9pPr marL="6719308" indent="0">
              <a:buNone/>
              <a:defRPr sz="29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69988" y="3995831"/>
            <a:ext cx="10338953" cy="7259577"/>
          </a:xfrm>
        </p:spPr>
        <p:txBody>
          <a:bodyPr/>
          <a:lstStyle>
            <a:lvl1pPr>
              <a:defRPr sz="4500"/>
            </a:lvl1pPr>
            <a:lvl2pPr>
              <a:defRPr sz="3600"/>
            </a:lvl2pPr>
            <a:lvl3pPr>
              <a:defRPr sz="33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mt-MT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1886750" y="2820416"/>
            <a:ext cx="10343014" cy="1175415"/>
          </a:xfrm>
        </p:spPr>
        <p:txBody>
          <a:bodyPr anchor="b"/>
          <a:lstStyle>
            <a:lvl1pPr marL="0" indent="0">
              <a:buNone/>
              <a:defRPr sz="4500" b="1"/>
            </a:lvl1pPr>
            <a:lvl2pPr marL="839914" indent="0">
              <a:buNone/>
              <a:defRPr sz="3600" b="1"/>
            </a:lvl2pPr>
            <a:lvl3pPr marL="1679827" indent="0">
              <a:buNone/>
              <a:defRPr sz="3300" b="1"/>
            </a:lvl3pPr>
            <a:lvl4pPr marL="2519741" indent="0">
              <a:buNone/>
              <a:defRPr sz="2900" b="1"/>
            </a:lvl4pPr>
            <a:lvl5pPr marL="3359653" indent="0">
              <a:buNone/>
              <a:defRPr sz="2900" b="1"/>
            </a:lvl5pPr>
            <a:lvl6pPr marL="4199568" indent="0">
              <a:buNone/>
              <a:defRPr sz="2900" b="1"/>
            </a:lvl6pPr>
            <a:lvl7pPr marL="5039481" indent="0">
              <a:buNone/>
              <a:defRPr sz="2900" b="1"/>
            </a:lvl7pPr>
            <a:lvl8pPr marL="5879395" indent="0">
              <a:buNone/>
              <a:defRPr sz="2900" b="1"/>
            </a:lvl8pPr>
            <a:lvl9pPr marL="6719308" indent="0">
              <a:buNone/>
              <a:defRPr sz="29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1886750" y="3995831"/>
            <a:ext cx="10343014" cy="7259577"/>
          </a:xfrm>
        </p:spPr>
        <p:txBody>
          <a:bodyPr/>
          <a:lstStyle>
            <a:lvl1pPr>
              <a:defRPr sz="4500"/>
            </a:lvl1pPr>
            <a:lvl2pPr>
              <a:defRPr sz="3600"/>
            </a:lvl2pPr>
            <a:lvl3pPr>
              <a:defRPr sz="33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mt-MT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E8C0D8-A1C8-4C6B-A973-5D8211899C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2548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mt-MT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018DE7-4E39-4411-944A-9B233FC0D6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14459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85CD62-E79E-45E4-B253-16074263ACA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22802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9990" y="501667"/>
            <a:ext cx="7698357" cy="2134998"/>
          </a:xfrm>
        </p:spPr>
        <p:txBody>
          <a:bodyPr anchor="b"/>
          <a:lstStyle>
            <a:lvl1pPr algn="l">
              <a:defRPr sz="3600" b="1"/>
            </a:lvl1pPr>
          </a:lstStyle>
          <a:p>
            <a:r>
              <a:rPr lang="en-US"/>
              <a:t>Click to edit Master title style</a:t>
            </a:r>
            <a:endParaRPr lang="mt-M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8652" y="501667"/>
            <a:ext cx="13081110" cy="10753741"/>
          </a:xfrm>
        </p:spPr>
        <p:txBody>
          <a:bodyPr/>
          <a:lstStyle>
            <a:lvl1pPr>
              <a:defRPr sz="5900"/>
            </a:lvl1pPr>
            <a:lvl2pPr>
              <a:defRPr sz="5200"/>
            </a:lvl2pPr>
            <a:lvl3pPr>
              <a:defRPr sz="4500"/>
            </a:lvl3pPr>
            <a:lvl4pPr>
              <a:defRPr sz="3600"/>
            </a:lvl4pPr>
            <a:lvl5pPr>
              <a:defRPr sz="3600"/>
            </a:lvl5pPr>
            <a:lvl6pPr>
              <a:defRPr sz="3600"/>
            </a:lvl6pPr>
            <a:lvl7pPr>
              <a:defRPr sz="3600"/>
            </a:lvl7pPr>
            <a:lvl8pPr>
              <a:defRPr sz="3600"/>
            </a:lvl8pPr>
            <a:lvl9pPr>
              <a:defRPr sz="3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mt-MT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69990" y="2636666"/>
            <a:ext cx="7698357" cy="8618743"/>
          </a:xfrm>
        </p:spPr>
        <p:txBody>
          <a:bodyPr/>
          <a:lstStyle>
            <a:lvl1pPr marL="0" indent="0">
              <a:buNone/>
              <a:defRPr sz="2500"/>
            </a:lvl1pPr>
            <a:lvl2pPr marL="839914" indent="0">
              <a:buNone/>
              <a:defRPr sz="2200"/>
            </a:lvl2pPr>
            <a:lvl3pPr marL="1679827" indent="0">
              <a:buNone/>
              <a:defRPr sz="1800"/>
            </a:lvl3pPr>
            <a:lvl4pPr marL="2519741" indent="0">
              <a:buNone/>
              <a:defRPr sz="1600"/>
            </a:lvl4pPr>
            <a:lvl5pPr marL="3359653" indent="0">
              <a:buNone/>
              <a:defRPr sz="1600"/>
            </a:lvl5pPr>
            <a:lvl6pPr marL="4199568" indent="0">
              <a:buNone/>
              <a:defRPr sz="1600"/>
            </a:lvl6pPr>
            <a:lvl7pPr marL="5039481" indent="0">
              <a:buNone/>
              <a:defRPr sz="1600"/>
            </a:lvl7pPr>
            <a:lvl8pPr marL="5879395" indent="0">
              <a:buNone/>
              <a:defRPr sz="1600"/>
            </a:lvl8pPr>
            <a:lvl9pPr marL="6719308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657A5D-C10E-4A2E-95DB-9C464BD681C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68468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86515" y="8819992"/>
            <a:ext cx="14039850" cy="1041250"/>
          </a:xfrm>
        </p:spPr>
        <p:txBody>
          <a:bodyPr anchor="b"/>
          <a:lstStyle>
            <a:lvl1pPr algn="l">
              <a:defRPr sz="3600" b="1"/>
            </a:lvl1pPr>
          </a:lstStyle>
          <a:p>
            <a:r>
              <a:rPr lang="en-US"/>
              <a:t>Click to edit Master title style</a:t>
            </a:r>
            <a:endParaRPr lang="mt-MT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86515" y="1125833"/>
            <a:ext cx="14039850" cy="7559993"/>
          </a:xfrm>
        </p:spPr>
        <p:txBody>
          <a:bodyPr/>
          <a:lstStyle>
            <a:lvl1pPr marL="0" indent="0">
              <a:buNone/>
              <a:defRPr sz="5900"/>
            </a:lvl1pPr>
            <a:lvl2pPr marL="839914" indent="0">
              <a:buNone/>
              <a:defRPr sz="5200"/>
            </a:lvl2pPr>
            <a:lvl3pPr marL="1679827" indent="0">
              <a:buNone/>
              <a:defRPr sz="4500"/>
            </a:lvl3pPr>
            <a:lvl4pPr marL="2519741" indent="0">
              <a:buNone/>
              <a:defRPr sz="3600"/>
            </a:lvl4pPr>
            <a:lvl5pPr marL="3359653" indent="0">
              <a:buNone/>
              <a:defRPr sz="3600"/>
            </a:lvl5pPr>
            <a:lvl6pPr marL="4199568" indent="0">
              <a:buNone/>
              <a:defRPr sz="3600"/>
            </a:lvl6pPr>
            <a:lvl7pPr marL="5039481" indent="0">
              <a:buNone/>
              <a:defRPr sz="3600"/>
            </a:lvl7pPr>
            <a:lvl8pPr marL="5879395" indent="0">
              <a:buNone/>
              <a:defRPr sz="3600"/>
            </a:lvl8pPr>
            <a:lvl9pPr marL="6719308" indent="0">
              <a:buNone/>
              <a:defRPr sz="3600"/>
            </a:lvl9pPr>
          </a:lstStyle>
          <a:p>
            <a:pPr lvl="0"/>
            <a:endParaRPr lang="mt-MT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86515" y="9861241"/>
            <a:ext cx="14039850" cy="1478748"/>
          </a:xfrm>
        </p:spPr>
        <p:txBody>
          <a:bodyPr/>
          <a:lstStyle>
            <a:lvl1pPr marL="0" indent="0">
              <a:buNone/>
              <a:defRPr sz="2500"/>
            </a:lvl1pPr>
            <a:lvl2pPr marL="839914" indent="0">
              <a:buNone/>
              <a:defRPr sz="2200"/>
            </a:lvl2pPr>
            <a:lvl3pPr marL="1679827" indent="0">
              <a:buNone/>
              <a:defRPr sz="1800"/>
            </a:lvl3pPr>
            <a:lvl4pPr marL="2519741" indent="0">
              <a:buNone/>
              <a:defRPr sz="1600"/>
            </a:lvl4pPr>
            <a:lvl5pPr marL="3359653" indent="0">
              <a:buNone/>
              <a:defRPr sz="1600"/>
            </a:lvl5pPr>
            <a:lvl6pPr marL="4199568" indent="0">
              <a:buNone/>
              <a:defRPr sz="1600"/>
            </a:lvl6pPr>
            <a:lvl7pPr marL="5039481" indent="0">
              <a:buNone/>
              <a:defRPr sz="1600"/>
            </a:lvl7pPr>
            <a:lvl8pPr marL="5879395" indent="0">
              <a:buNone/>
              <a:defRPr sz="1600"/>
            </a:lvl8pPr>
            <a:lvl9pPr marL="6719308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B97B2F-DCB1-4A00-8D4C-6A8501AA30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98703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3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11" Type="http://schemas.openxmlformats.org/officeDocument/2006/relationships/slideLayout" Target="../slideLayouts/slideLayout46.xml"/><Relationship Id="rId5" Type="http://schemas.openxmlformats.org/officeDocument/2006/relationships/slideLayout" Target="../slideLayouts/slideLayout40.xml"/><Relationship Id="rId10" Type="http://schemas.openxmlformats.org/officeDocument/2006/relationships/slideLayout" Target="../slideLayouts/slideLayout45.xml"/><Relationship Id="rId4" Type="http://schemas.openxmlformats.org/officeDocument/2006/relationships/slideLayout" Target="../slideLayouts/slideLayout39.xml"/><Relationship Id="rId9" Type="http://schemas.openxmlformats.org/officeDocument/2006/relationships/slideLayout" Target="../slideLayouts/slideLayout4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169989" y="504584"/>
            <a:ext cx="21059775" cy="2099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9" tIns="45715" rIns="91429" bIns="4571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mt-MT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69989" y="2939999"/>
            <a:ext cx="21059775" cy="83154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9" tIns="45715" rIns="91429" bIns="457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mt-MT"/>
              <a:t>Click to edit Master text styles</a:t>
            </a:r>
          </a:p>
          <a:p>
            <a:pPr lvl="1"/>
            <a:r>
              <a:rPr lang="en-US" altLang="mt-MT"/>
              <a:t>Second level</a:t>
            </a:r>
          </a:p>
          <a:p>
            <a:pPr lvl="2"/>
            <a:r>
              <a:rPr lang="en-US" altLang="mt-MT"/>
              <a:t>Third level</a:t>
            </a:r>
          </a:p>
          <a:p>
            <a:pPr lvl="3"/>
            <a:r>
              <a:rPr lang="en-US" altLang="mt-MT"/>
              <a:t>Fourth level</a:t>
            </a:r>
          </a:p>
          <a:p>
            <a:pPr lvl="4"/>
            <a:r>
              <a:rPr lang="en-US" altLang="mt-MT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9987" y="11474157"/>
            <a:ext cx="5459942" cy="874999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29" tIns="45715" rIns="91429" bIns="45715" numCol="1" anchor="t" anchorCtr="0" compatLnSpc="1">
            <a:prstTxWarp prst="textNoShape">
              <a:avLst/>
            </a:prstTxWarp>
          </a:bodyPr>
          <a:lstStyle>
            <a:lvl1pPr algn="l">
              <a:defRPr sz="25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7994915" y="11474157"/>
            <a:ext cx="7409921" cy="874999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29" tIns="45715" rIns="91429" bIns="45715" numCol="1" anchor="t" anchorCtr="0" compatLnSpc="1">
            <a:prstTxWarp prst="textNoShape">
              <a:avLst/>
            </a:prstTxWarp>
          </a:bodyPr>
          <a:lstStyle>
            <a:lvl1pPr>
              <a:defRPr sz="25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6769822" y="11474157"/>
            <a:ext cx="5459942" cy="874999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29" tIns="45715" rIns="91429" bIns="45715" numCol="1" anchor="t" anchorCtr="0" compatLnSpc="1">
            <a:prstTxWarp prst="textNoShape">
              <a:avLst/>
            </a:prstTxWarp>
          </a:bodyPr>
          <a:lstStyle>
            <a:lvl1pPr algn="r">
              <a:defRPr sz="2500">
                <a:latin typeface="Arial" charset="0"/>
              </a:defRPr>
            </a:lvl1pPr>
          </a:lstStyle>
          <a:p>
            <a:pPr>
              <a:defRPr/>
            </a:pPr>
            <a:fld id="{03CD58AD-C1E8-4C40-872E-DD11B9C33A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58" r:id="rId1"/>
    <p:sldLayoutId id="2147484625" r:id="rId2"/>
    <p:sldLayoutId id="2147484626" r:id="rId3"/>
    <p:sldLayoutId id="2147484627" r:id="rId4"/>
    <p:sldLayoutId id="2147484628" r:id="rId5"/>
    <p:sldLayoutId id="2147484629" r:id="rId6"/>
    <p:sldLayoutId id="2147484630" r:id="rId7"/>
    <p:sldLayoutId id="2147484631" r:id="rId8"/>
    <p:sldLayoutId id="2147484632" r:id="rId9"/>
    <p:sldLayoutId id="2147484633" r:id="rId10"/>
    <p:sldLayoutId id="2147484634" r:id="rId11"/>
    <p:sldLayoutId id="2147484635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81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81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81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81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8100">
          <a:solidFill>
            <a:schemeClr val="tx2"/>
          </a:solidFill>
          <a:latin typeface="Arial" charset="0"/>
        </a:defRPr>
      </a:lvl5pPr>
      <a:lvl6pPr marL="839914" algn="ctr" rtl="0" fontAlgn="base">
        <a:spcBef>
          <a:spcPct val="0"/>
        </a:spcBef>
        <a:spcAft>
          <a:spcPct val="0"/>
        </a:spcAft>
        <a:defRPr sz="8100">
          <a:solidFill>
            <a:schemeClr val="tx2"/>
          </a:solidFill>
          <a:latin typeface="Arial" charset="0"/>
        </a:defRPr>
      </a:lvl6pPr>
      <a:lvl7pPr marL="1679827" algn="ctr" rtl="0" fontAlgn="base">
        <a:spcBef>
          <a:spcPct val="0"/>
        </a:spcBef>
        <a:spcAft>
          <a:spcPct val="0"/>
        </a:spcAft>
        <a:defRPr sz="8100">
          <a:solidFill>
            <a:schemeClr val="tx2"/>
          </a:solidFill>
          <a:latin typeface="Arial" charset="0"/>
        </a:defRPr>
      </a:lvl7pPr>
      <a:lvl8pPr marL="2519741" algn="ctr" rtl="0" fontAlgn="base">
        <a:spcBef>
          <a:spcPct val="0"/>
        </a:spcBef>
        <a:spcAft>
          <a:spcPct val="0"/>
        </a:spcAft>
        <a:defRPr sz="8100">
          <a:solidFill>
            <a:schemeClr val="tx2"/>
          </a:solidFill>
          <a:latin typeface="Arial" charset="0"/>
        </a:defRPr>
      </a:lvl8pPr>
      <a:lvl9pPr marL="3359653" algn="ctr" rtl="0" fontAlgn="base">
        <a:spcBef>
          <a:spcPct val="0"/>
        </a:spcBef>
        <a:spcAft>
          <a:spcPct val="0"/>
        </a:spcAft>
        <a:defRPr sz="8100">
          <a:solidFill>
            <a:schemeClr val="tx2"/>
          </a:solidFill>
          <a:latin typeface="Arial" charset="0"/>
        </a:defRPr>
      </a:lvl9pPr>
    </p:titleStyle>
    <p:bodyStyle>
      <a:lvl1pPr marL="629935" indent="-629935" algn="l" rtl="0" eaLnBrk="0" fontAlgn="base" hangingPunct="0">
        <a:spcBef>
          <a:spcPct val="20000"/>
        </a:spcBef>
        <a:spcAft>
          <a:spcPct val="0"/>
        </a:spcAft>
        <a:buChar char="•"/>
        <a:defRPr sz="5900">
          <a:solidFill>
            <a:schemeClr val="tx1"/>
          </a:solidFill>
          <a:latin typeface="+mn-lt"/>
          <a:ea typeface="+mn-ea"/>
          <a:cs typeface="+mn-cs"/>
        </a:defRPr>
      </a:lvl1pPr>
      <a:lvl2pPr marL="1364860" indent="-524945" algn="l" rtl="0" eaLnBrk="0" fontAlgn="base" hangingPunct="0">
        <a:spcBef>
          <a:spcPct val="20000"/>
        </a:spcBef>
        <a:spcAft>
          <a:spcPct val="0"/>
        </a:spcAft>
        <a:buChar char="–"/>
        <a:defRPr sz="5200">
          <a:solidFill>
            <a:schemeClr val="tx1"/>
          </a:solidFill>
          <a:latin typeface="+mn-lt"/>
        </a:defRPr>
      </a:lvl2pPr>
      <a:lvl3pPr marL="2099783" indent="-419957" algn="l" rtl="0" eaLnBrk="0" fontAlgn="base" hangingPunct="0">
        <a:spcBef>
          <a:spcPct val="20000"/>
        </a:spcBef>
        <a:spcAft>
          <a:spcPct val="0"/>
        </a:spcAft>
        <a:buChar char="•"/>
        <a:defRPr sz="4500">
          <a:solidFill>
            <a:schemeClr val="tx1"/>
          </a:solidFill>
          <a:latin typeface="+mn-lt"/>
        </a:defRPr>
      </a:lvl3pPr>
      <a:lvl4pPr marL="2939697" indent="-419957" algn="l" rtl="0" eaLnBrk="0" fontAlgn="base" hangingPunct="0">
        <a:spcBef>
          <a:spcPct val="20000"/>
        </a:spcBef>
        <a:spcAft>
          <a:spcPct val="0"/>
        </a:spcAft>
        <a:buChar char="–"/>
        <a:defRPr sz="3600">
          <a:solidFill>
            <a:schemeClr val="tx1"/>
          </a:solidFill>
          <a:latin typeface="+mn-lt"/>
        </a:defRPr>
      </a:lvl4pPr>
      <a:lvl5pPr marL="3779611" indent="-419957" algn="l" rtl="0" eaLnBrk="0" fontAlgn="base" hangingPunct="0">
        <a:spcBef>
          <a:spcPct val="20000"/>
        </a:spcBef>
        <a:spcAft>
          <a:spcPct val="0"/>
        </a:spcAft>
        <a:buChar char="»"/>
        <a:defRPr sz="3600">
          <a:solidFill>
            <a:schemeClr val="tx1"/>
          </a:solidFill>
          <a:latin typeface="+mn-lt"/>
        </a:defRPr>
      </a:lvl5pPr>
      <a:lvl6pPr marL="4619525" indent="-419957" algn="l" rtl="0" fontAlgn="base">
        <a:spcBef>
          <a:spcPct val="20000"/>
        </a:spcBef>
        <a:spcAft>
          <a:spcPct val="0"/>
        </a:spcAft>
        <a:buChar char="»"/>
        <a:defRPr sz="3600">
          <a:solidFill>
            <a:schemeClr val="tx1"/>
          </a:solidFill>
          <a:latin typeface="+mn-lt"/>
        </a:defRPr>
      </a:lvl6pPr>
      <a:lvl7pPr marL="5459438" indent="-419957" algn="l" rtl="0" fontAlgn="base">
        <a:spcBef>
          <a:spcPct val="20000"/>
        </a:spcBef>
        <a:spcAft>
          <a:spcPct val="0"/>
        </a:spcAft>
        <a:buChar char="»"/>
        <a:defRPr sz="3600">
          <a:solidFill>
            <a:schemeClr val="tx1"/>
          </a:solidFill>
          <a:latin typeface="+mn-lt"/>
        </a:defRPr>
      </a:lvl7pPr>
      <a:lvl8pPr marL="6299351" indent="-419957" algn="l" rtl="0" fontAlgn="base">
        <a:spcBef>
          <a:spcPct val="20000"/>
        </a:spcBef>
        <a:spcAft>
          <a:spcPct val="0"/>
        </a:spcAft>
        <a:buChar char="»"/>
        <a:defRPr sz="3600">
          <a:solidFill>
            <a:schemeClr val="tx1"/>
          </a:solidFill>
          <a:latin typeface="+mn-lt"/>
        </a:defRPr>
      </a:lvl8pPr>
      <a:lvl9pPr marL="7139265" indent="-419957" algn="l" rtl="0" fontAlgn="base">
        <a:spcBef>
          <a:spcPct val="20000"/>
        </a:spcBef>
        <a:spcAft>
          <a:spcPct val="0"/>
        </a:spcAft>
        <a:buChar char="»"/>
        <a:defRPr sz="3600">
          <a:solidFill>
            <a:schemeClr val="tx1"/>
          </a:solidFill>
          <a:latin typeface="+mn-lt"/>
        </a:defRPr>
      </a:lvl9pPr>
    </p:bodyStyle>
    <p:otherStyle>
      <a:defPPr>
        <a:defRPr lang="mt-MT"/>
      </a:defPPr>
      <a:lvl1pPr marL="0" algn="l" defTabSz="1679827" rtl="0" eaLnBrk="1" latinLnBrk="0" hangingPunct="1">
        <a:defRPr sz="3300" kern="1200">
          <a:solidFill>
            <a:schemeClr val="tx1"/>
          </a:solidFill>
          <a:latin typeface="+mn-lt"/>
          <a:ea typeface="+mn-ea"/>
          <a:cs typeface="+mn-cs"/>
        </a:defRPr>
      </a:lvl1pPr>
      <a:lvl2pPr marL="839914" algn="l" defTabSz="1679827" rtl="0" eaLnBrk="1" latinLnBrk="0" hangingPunct="1">
        <a:defRPr sz="3300" kern="1200">
          <a:solidFill>
            <a:schemeClr val="tx1"/>
          </a:solidFill>
          <a:latin typeface="+mn-lt"/>
          <a:ea typeface="+mn-ea"/>
          <a:cs typeface="+mn-cs"/>
        </a:defRPr>
      </a:lvl2pPr>
      <a:lvl3pPr marL="1679827" algn="l" defTabSz="1679827" rtl="0" eaLnBrk="1" latinLnBrk="0" hangingPunct="1">
        <a:defRPr sz="3300" kern="1200">
          <a:solidFill>
            <a:schemeClr val="tx1"/>
          </a:solidFill>
          <a:latin typeface="+mn-lt"/>
          <a:ea typeface="+mn-ea"/>
          <a:cs typeface="+mn-cs"/>
        </a:defRPr>
      </a:lvl3pPr>
      <a:lvl4pPr marL="2519741" algn="l" defTabSz="1679827" rtl="0" eaLnBrk="1" latinLnBrk="0" hangingPunct="1">
        <a:defRPr sz="3300" kern="1200">
          <a:solidFill>
            <a:schemeClr val="tx1"/>
          </a:solidFill>
          <a:latin typeface="+mn-lt"/>
          <a:ea typeface="+mn-ea"/>
          <a:cs typeface="+mn-cs"/>
        </a:defRPr>
      </a:lvl4pPr>
      <a:lvl5pPr marL="3359653" algn="l" defTabSz="1679827" rtl="0" eaLnBrk="1" latinLnBrk="0" hangingPunct="1">
        <a:defRPr sz="3300" kern="1200">
          <a:solidFill>
            <a:schemeClr val="tx1"/>
          </a:solidFill>
          <a:latin typeface="+mn-lt"/>
          <a:ea typeface="+mn-ea"/>
          <a:cs typeface="+mn-cs"/>
        </a:defRPr>
      </a:lvl5pPr>
      <a:lvl6pPr marL="4199568" algn="l" defTabSz="1679827" rtl="0" eaLnBrk="1" latinLnBrk="0" hangingPunct="1">
        <a:defRPr sz="3300" kern="1200">
          <a:solidFill>
            <a:schemeClr val="tx1"/>
          </a:solidFill>
          <a:latin typeface="+mn-lt"/>
          <a:ea typeface="+mn-ea"/>
          <a:cs typeface="+mn-cs"/>
        </a:defRPr>
      </a:lvl6pPr>
      <a:lvl7pPr marL="5039481" algn="l" defTabSz="1679827" rtl="0" eaLnBrk="1" latinLnBrk="0" hangingPunct="1">
        <a:defRPr sz="3300" kern="1200">
          <a:solidFill>
            <a:schemeClr val="tx1"/>
          </a:solidFill>
          <a:latin typeface="+mn-lt"/>
          <a:ea typeface="+mn-ea"/>
          <a:cs typeface="+mn-cs"/>
        </a:defRPr>
      </a:lvl7pPr>
      <a:lvl8pPr marL="5879395" algn="l" defTabSz="1679827" rtl="0" eaLnBrk="1" latinLnBrk="0" hangingPunct="1">
        <a:defRPr sz="3300" kern="1200">
          <a:solidFill>
            <a:schemeClr val="tx1"/>
          </a:solidFill>
          <a:latin typeface="+mn-lt"/>
          <a:ea typeface="+mn-ea"/>
          <a:cs typeface="+mn-cs"/>
        </a:defRPr>
      </a:lvl8pPr>
      <a:lvl9pPr marL="6719308" algn="l" defTabSz="1679827" rtl="0" eaLnBrk="1" latinLnBrk="0" hangingPunct="1">
        <a:defRPr sz="3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1169989" y="504584"/>
            <a:ext cx="21059775" cy="2099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9" tIns="45715" rIns="91429" bIns="4571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mt-MT"/>
              <a:t>Click to edit Master title style</a:t>
            </a:r>
            <a:endParaRPr lang="mt-MT" altLang="mt-MT"/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169989" y="2939999"/>
            <a:ext cx="21059775" cy="83154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9" tIns="45715" rIns="91429" bIns="457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mt-MT"/>
              <a:t>Click to edit Master text styles</a:t>
            </a:r>
          </a:p>
          <a:p>
            <a:pPr lvl="1"/>
            <a:r>
              <a:rPr lang="en-US" altLang="mt-MT"/>
              <a:t>Second level</a:t>
            </a:r>
          </a:p>
          <a:p>
            <a:pPr lvl="2"/>
            <a:r>
              <a:rPr lang="en-US" altLang="mt-MT"/>
              <a:t>Third level</a:t>
            </a:r>
          </a:p>
          <a:p>
            <a:pPr lvl="3"/>
            <a:r>
              <a:rPr lang="en-US" altLang="mt-MT"/>
              <a:t>Fourth level</a:t>
            </a:r>
          </a:p>
          <a:p>
            <a:pPr lvl="4"/>
            <a:r>
              <a:rPr lang="en-US" altLang="mt-MT"/>
              <a:t>Fifth level</a:t>
            </a:r>
            <a:endParaRPr lang="mt-MT" altLang="mt-M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69987" y="11678324"/>
            <a:ext cx="5459942" cy="670833"/>
          </a:xfrm>
          <a:prstGeom prst="rect">
            <a:avLst/>
          </a:prstGeom>
        </p:spPr>
        <p:txBody>
          <a:bodyPr vert="horz" lIns="91429" tIns="45715" rIns="91429" bIns="45715" rtlCol="0" anchor="ctr"/>
          <a:lstStyle>
            <a:lvl1pPr algn="l">
              <a:defRPr sz="2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fld id="{8B6D3E7E-D788-4DC2-97C5-EF834432CADF}" type="datetimeFigureOut">
              <a:rPr lang="mt-MT"/>
              <a:pPr>
                <a:defRPr/>
              </a:pPr>
              <a:t>16/07/2025</a:t>
            </a:fld>
            <a:endParaRPr lang="mt-M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994915" y="11678324"/>
            <a:ext cx="7409921" cy="670833"/>
          </a:xfrm>
          <a:prstGeom prst="rect">
            <a:avLst/>
          </a:prstGeom>
        </p:spPr>
        <p:txBody>
          <a:bodyPr vert="horz" lIns="91429" tIns="45715" rIns="91429" bIns="45715" rtlCol="0" anchor="ctr"/>
          <a:lstStyle>
            <a:lvl1pPr algn="ctr">
              <a:defRPr sz="2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mt-M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6769822" y="11678324"/>
            <a:ext cx="5459942" cy="670833"/>
          </a:xfrm>
          <a:prstGeom prst="rect">
            <a:avLst/>
          </a:prstGeom>
        </p:spPr>
        <p:txBody>
          <a:bodyPr vert="horz" lIns="91429" tIns="45715" rIns="91429" bIns="45715" rtlCol="0" anchor="ctr"/>
          <a:lstStyle>
            <a:lvl1pPr algn="r">
              <a:defRPr sz="2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fld id="{0BD25166-4E8E-4711-9294-489A906DD330}" type="slidenum">
              <a:rPr lang="mt-MT"/>
              <a:pPr>
                <a:defRPr/>
              </a:pPr>
              <a:t>‹#›</a:t>
            </a:fld>
            <a:endParaRPr lang="mt-M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36" r:id="rId1"/>
    <p:sldLayoutId id="2147484637" r:id="rId2"/>
    <p:sldLayoutId id="2147484638" r:id="rId3"/>
    <p:sldLayoutId id="2147484639" r:id="rId4"/>
    <p:sldLayoutId id="2147484640" r:id="rId5"/>
    <p:sldLayoutId id="2147484641" r:id="rId6"/>
    <p:sldLayoutId id="2147484642" r:id="rId7"/>
    <p:sldLayoutId id="2147484643" r:id="rId8"/>
    <p:sldLayoutId id="2147484644" r:id="rId9"/>
    <p:sldLayoutId id="2147484645" r:id="rId10"/>
    <p:sldLayoutId id="2147484646" r:id="rId11"/>
    <p:sldLayoutId id="2147484659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81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81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81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81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8100">
          <a:solidFill>
            <a:schemeClr val="tx1"/>
          </a:solidFill>
          <a:latin typeface="Calibri" pitchFamily="34" charset="0"/>
        </a:defRPr>
      </a:lvl5pPr>
      <a:lvl6pPr marL="839914" algn="ctr" rtl="0" fontAlgn="base">
        <a:spcBef>
          <a:spcPct val="0"/>
        </a:spcBef>
        <a:spcAft>
          <a:spcPct val="0"/>
        </a:spcAft>
        <a:defRPr sz="8100">
          <a:solidFill>
            <a:schemeClr val="tx1"/>
          </a:solidFill>
          <a:latin typeface="Calibri" pitchFamily="34" charset="0"/>
        </a:defRPr>
      </a:lvl6pPr>
      <a:lvl7pPr marL="1679827" algn="ctr" rtl="0" fontAlgn="base">
        <a:spcBef>
          <a:spcPct val="0"/>
        </a:spcBef>
        <a:spcAft>
          <a:spcPct val="0"/>
        </a:spcAft>
        <a:defRPr sz="8100">
          <a:solidFill>
            <a:schemeClr val="tx1"/>
          </a:solidFill>
          <a:latin typeface="Calibri" pitchFamily="34" charset="0"/>
        </a:defRPr>
      </a:lvl7pPr>
      <a:lvl8pPr marL="2519741" algn="ctr" rtl="0" fontAlgn="base">
        <a:spcBef>
          <a:spcPct val="0"/>
        </a:spcBef>
        <a:spcAft>
          <a:spcPct val="0"/>
        </a:spcAft>
        <a:defRPr sz="8100">
          <a:solidFill>
            <a:schemeClr val="tx1"/>
          </a:solidFill>
          <a:latin typeface="Calibri" pitchFamily="34" charset="0"/>
        </a:defRPr>
      </a:lvl8pPr>
      <a:lvl9pPr marL="3359653" algn="ctr" rtl="0" fontAlgn="base">
        <a:spcBef>
          <a:spcPct val="0"/>
        </a:spcBef>
        <a:spcAft>
          <a:spcPct val="0"/>
        </a:spcAft>
        <a:defRPr sz="8100">
          <a:solidFill>
            <a:schemeClr val="tx1"/>
          </a:solidFill>
          <a:latin typeface="Calibri" pitchFamily="34" charset="0"/>
        </a:defRPr>
      </a:lvl9pPr>
    </p:titleStyle>
    <p:bodyStyle>
      <a:lvl1pPr marL="629935" indent="-629935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5900" kern="1200">
          <a:solidFill>
            <a:schemeClr val="tx1"/>
          </a:solidFill>
          <a:latin typeface="+mn-lt"/>
          <a:ea typeface="+mn-ea"/>
          <a:cs typeface="+mn-cs"/>
        </a:defRPr>
      </a:lvl1pPr>
      <a:lvl2pPr marL="1364860" indent="-524945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5200" kern="1200">
          <a:solidFill>
            <a:schemeClr val="tx1"/>
          </a:solidFill>
          <a:latin typeface="+mn-lt"/>
          <a:ea typeface="+mn-ea"/>
          <a:cs typeface="+mn-cs"/>
        </a:defRPr>
      </a:lvl2pPr>
      <a:lvl3pPr marL="2099783" indent="-419957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4500" kern="1200">
          <a:solidFill>
            <a:schemeClr val="tx1"/>
          </a:solidFill>
          <a:latin typeface="+mn-lt"/>
          <a:ea typeface="+mn-ea"/>
          <a:cs typeface="+mn-cs"/>
        </a:defRPr>
      </a:lvl3pPr>
      <a:lvl4pPr marL="2939697" indent="-419957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779611" indent="-419957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619525" indent="-419957" algn="l" defTabSz="1679827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459438" indent="-419957" algn="l" defTabSz="1679827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299351" indent="-419957" algn="l" defTabSz="1679827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139265" indent="-419957" algn="l" defTabSz="1679827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mt-MT"/>
      </a:defPPr>
      <a:lvl1pPr marL="0" algn="l" defTabSz="1679827" rtl="0" eaLnBrk="1" latinLnBrk="0" hangingPunct="1">
        <a:defRPr sz="3300" kern="1200">
          <a:solidFill>
            <a:schemeClr val="tx1"/>
          </a:solidFill>
          <a:latin typeface="+mn-lt"/>
          <a:ea typeface="+mn-ea"/>
          <a:cs typeface="+mn-cs"/>
        </a:defRPr>
      </a:lvl1pPr>
      <a:lvl2pPr marL="839914" algn="l" defTabSz="1679827" rtl="0" eaLnBrk="1" latinLnBrk="0" hangingPunct="1">
        <a:defRPr sz="3300" kern="1200">
          <a:solidFill>
            <a:schemeClr val="tx1"/>
          </a:solidFill>
          <a:latin typeface="+mn-lt"/>
          <a:ea typeface="+mn-ea"/>
          <a:cs typeface="+mn-cs"/>
        </a:defRPr>
      </a:lvl2pPr>
      <a:lvl3pPr marL="1679827" algn="l" defTabSz="1679827" rtl="0" eaLnBrk="1" latinLnBrk="0" hangingPunct="1">
        <a:defRPr sz="3300" kern="1200">
          <a:solidFill>
            <a:schemeClr val="tx1"/>
          </a:solidFill>
          <a:latin typeface="+mn-lt"/>
          <a:ea typeface="+mn-ea"/>
          <a:cs typeface="+mn-cs"/>
        </a:defRPr>
      </a:lvl3pPr>
      <a:lvl4pPr marL="2519741" algn="l" defTabSz="1679827" rtl="0" eaLnBrk="1" latinLnBrk="0" hangingPunct="1">
        <a:defRPr sz="3300" kern="1200">
          <a:solidFill>
            <a:schemeClr val="tx1"/>
          </a:solidFill>
          <a:latin typeface="+mn-lt"/>
          <a:ea typeface="+mn-ea"/>
          <a:cs typeface="+mn-cs"/>
        </a:defRPr>
      </a:lvl4pPr>
      <a:lvl5pPr marL="3359653" algn="l" defTabSz="1679827" rtl="0" eaLnBrk="1" latinLnBrk="0" hangingPunct="1">
        <a:defRPr sz="3300" kern="1200">
          <a:solidFill>
            <a:schemeClr val="tx1"/>
          </a:solidFill>
          <a:latin typeface="+mn-lt"/>
          <a:ea typeface="+mn-ea"/>
          <a:cs typeface="+mn-cs"/>
        </a:defRPr>
      </a:lvl5pPr>
      <a:lvl6pPr marL="4199568" algn="l" defTabSz="1679827" rtl="0" eaLnBrk="1" latinLnBrk="0" hangingPunct="1">
        <a:defRPr sz="3300" kern="1200">
          <a:solidFill>
            <a:schemeClr val="tx1"/>
          </a:solidFill>
          <a:latin typeface="+mn-lt"/>
          <a:ea typeface="+mn-ea"/>
          <a:cs typeface="+mn-cs"/>
        </a:defRPr>
      </a:lvl6pPr>
      <a:lvl7pPr marL="5039481" algn="l" defTabSz="1679827" rtl="0" eaLnBrk="1" latinLnBrk="0" hangingPunct="1">
        <a:defRPr sz="3300" kern="1200">
          <a:solidFill>
            <a:schemeClr val="tx1"/>
          </a:solidFill>
          <a:latin typeface="+mn-lt"/>
          <a:ea typeface="+mn-ea"/>
          <a:cs typeface="+mn-cs"/>
        </a:defRPr>
      </a:lvl7pPr>
      <a:lvl8pPr marL="5879395" algn="l" defTabSz="1679827" rtl="0" eaLnBrk="1" latinLnBrk="0" hangingPunct="1">
        <a:defRPr sz="3300" kern="1200">
          <a:solidFill>
            <a:schemeClr val="tx1"/>
          </a:solidFill>
          <a:latin typeface="+mn-lt"/>
          <a:ea typeface="+mn-ea"/>
          <a:cs typeface="+mn-cs"/>
        </a:defRPr>
      </a:lvl8pPr>
      <a:lvl9pPr marL="6719308" algn="l" defTabSz="1679827" rtl="0" eaLnBrk="1" latinLnBrk="0" hangingPunct="1">
        <a:defRPr sz="3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169989" y="504584"/>
            <a:ext cx="21059775" cy="2099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9" tIns="45715" rIns="91429" bIns="4571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mt-MT"/>
              <a:t>Click to edit Master title style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69989" y="2939999"/>
            <a:ext cx="21059775" cy="83154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9" tIns="45715" rIns="91429" bIns="457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mt-MT"/>
              <a:t>Click to edit Master text styles</a:t>
            </a:r>
          </a:p>
          <a:p>
            <a:pPr lvl="1"/>
            <a:r>
              <a:rPr lang="en-US" altLang="mt-MT"/>
              <a:t>Second level</a:t>
            </a:r>
          </a:p>
          <a:p>
            <a:pPr lvl="2"/>
            <a:r>
              <a:rPr lang="en-US" altLang="mt-MT"/>
              <a:t>Third level</a:t>
            </a:r>
          </a:p>
          <a:p>
            <a:pPr lvl="3"/>
            <a:r>
              <a:rPr lang="en-US" altLang="mt-MT"/>
              <a:t>Fourth level</a:t>
            </a:r>
          </a:p>
          <a:p>
            <a:pPr lvl="4"/>
            <a:r>
              <a:rPr lang="en-US" altLang="mt-MT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9987" y="11474157"/>
            <a:ext cx="5459942" cy="874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9" tIns="45715" rIns="91429" bIns="45715" numCol="1" anchor="t" anchorCtr="0" compatLnSpc="1">
            <a:prstTxWarp prst="textNoShape">
              <a:avLst/>
            </a:prstTxWarp>
          </a:bodyPr>
          <a:lstStyle>
            <a:lvl1pPr algn="l" fontAlgn="auto">
              <a:spcBef>
                <a:spcPts val="0"/>
              </a:spcBef>
              <a:spcAft>
                <a:spcPts val="0"/>
              </a:spcAft>
              <a:defRPr sz="2500">
                <a:solidFill>
                  <a:srgbClr val="000000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7994915" y="11474157"/>
            <a:ext cx="7409921" cy="874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9" tIns="45715" rIns="91429" bIns="45715" numCol="1" anchor="t" anchorCtr="0" compatLnSpc="1">
            <a:prstTxWarp prst="textNoShape">
              <a:avLst/>
            </a:prstTxWarp>
          </a:bodyPr>
          <a:lstStyle>
            <a:lvl1pPr algn="ctr" fontAlgn="auto">
              <a:spcBef>
                <a:spcPts val="0"/>
              </a:spcBef>
              <a:spcAft>
                <a:spcPts val="0"/>
              </a:spcAft>
              <a:defRPr sz="2500">
                <a:solidFill>
                  <a:srgbClr val="000000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6769822" y="11474157"/>
            <a:ext cx="5459942" cy="874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9" tIns="45715" rIns="91429" bIns="45715" numCol="1" anchor="t" anchorCtr="0" compatLnSpc="1">
            <a:prstTxWarp prst="textNoShape">
              <a:avLst/>
            </a:prstTxWarp>
          </a:bodyPr>
          <a:lstStyle>
            <a:lvl1pPr algn="r" fontAlgn="auto">
              <a:spcBef>
                <a:spcPts val="0"/>
              </a:spcBef>
              <a:spcAft>
                <a:spcPts val="0"/>
              </a:spcAft>
              <a:defRPr sz="2500">
                <a:solidFill>
                  <a:srgbClr val="000000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3B0DBDD-ED45-4ED1-BA21-4EC2BCC8E1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72" r:id="rId1"/>
    <p:sldLayoutId id="2147484673" r:id="rId2"/>
    <p:sldLayoutId id="2147484674" r:id="rId3"/>
    <p:sldLayoutId id="2147484675" r:id="rId4"/>
    <p:sldLayoutId id="2147484676" r:id="rId5"/>
    <p:sldLayoutId id="2147484677" r:id="rId6"/>
    <p:sldLayoutId id="2147484678" r:id="rId7"/>
    <p:sldLayoutId id="2147484679" r:id="rId8"/>
    <p:sldLayoutId id="2147484680" r:id="rId9"/>
    <p:sldLayoutId id="2147484681" r:id="rId10"/>
    <p:sldLayoutId id="214748468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81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81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81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81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8100">
          <a:solidFill>
            <a:schemeClr val="tx2"/>
          </a:solidFill>
          <a:latin typeface="Arial" charset="0"/>
        </a:defRPr>
      </a:lvl5pPr>
      <a:lvl6pPr marL="839914" algn="ctr" rtl="0" fontAlgn="base">
        <a:spcBef>
          <a:spcPct val="0"/>
        </a:spcBef>
        <a:spcAft>
          <a:spcPct val="0"/>
        </a:spcAft>
        <a:defRPr sz="8100">
          <a:solidFill>
            <a:schemeClr val="tx2"/>
          </a:solidFill>
          <a:latin typeface="Arial" charset="0"/>
        </a:defRPr>
      </a:lvl6pPr>
      <a:lvl7pPr marL="1679827" algn="ctr" rtl="0" fontAlgn="base">
        <a:spcBef>
          <a:spcPct val="0"/>
        </a:spcBef>
        <a:spcAft>
          <a:spcPct val="0"/>
        </a:spcAft>
        <a:defRPr sz="8100">
          <a:solidFill>
            <a:schemeClr val="tx2"/>
          </a:solidFill>
          <a:latin typeface="Arial" charset="0"/>
        </a:defRPr>
      </a:lvl7pPr>
      <a:lvl8pPr marL="2519741" algn="ctr" rtl="0" fontAlgn="base">
        <a:spcBef>
          <a:spcPct val="0"/>
        </a:spcBef>
        <a:spcAft>
          <a:spcPct val="0"/>
        </a:spcAft>
        <a:defRPr sz="8100">
          <a:solidFill>
            <a:schemeClr val="tx2"/>
          </a:solidFill>
          <a:latin typeface="Arial" charset="0"/>
        </a:defRPr>
      </a:lvl8pPr>
      <a:lvl9pPr marL="3359653" algn="ctr" rtl="0" fontAlgn="base">
        <a:spcBef>
          <a:spcPct val="0"/>
        </a:spcBef>
        <a:spcAft>
          <a:spcPct val="0"/>
        </a:spcAft>
        <a:defRPr sz="8100">
          <a:solidFill>
            <a:schemeClr val="tx2"/>
          </a:solidFill>
          <a:latin typeface="Arial" charset="0"/>
        </a:defRPr>
      </a:lvl9pPr>
    </p:titleStyle>
    <p:bodyStyle>
      <a:lvl1pPr marL="629935" indent="-629935" algn="l" rtl="0" eaLnBrk="0" fontAlgn="base" hangingPunct="0">
        <a:spcBef>
          <a:spcPct val="20000"/>
        </a:spcBef>
        <a:spcAft>
          <a:spcPct val="0"/>
        </a:spcAft>
        <a:buChar char="•"/>
        <a:defRPr sz="5900">
          <a:solidFill>
            <a:schemeClr val="tx1"/>
          </a:solidFill>
          <a:latin typeface="+mn-lt"/>
          <a:ea typeface="+mn-ea"/>
          <a:cs typeface="+mn-cs"/>
        </a:defRPr>
      </a:lvl1pPr>
      <a:lvl2pPr marL="1364860" indent="-524945" algn="l" rtl="0" eaLnBrk="0" fontAlgn="base" hangingPunct="0">
        <a:spcBef>
          <a:spcPct val="20000"/>
        </a:spcBef>
        <a:spcAft>
          <a:spcPct val="0"/>
        </a:spcAft>
        <a:buChar char="–"/>
        <a:defRPr sz="5200">
          <a:solidFill>
            <a:schemeClr val="tx1"/>
          </a:solidFill>
          <a:latin typeface="+mn-lt"/>
        </a:defRPr>
      </a:lvl2pPr>
      <a:lvl3pPr marL="2099783" indent="-419957" algn="l" rtl="0" eaLnBrk="0" fontAlgn="base" hangingPunct="0">
        <a:spcBef>
          <a:spcPct val="20000"/>
        </a:spcBef>
        <a:spcAft>
          <a:spcPct val="0"/>
        </a:spcAft>
        <a:buChar char="•"/>
        <a:defRPr sz="4500">
          <a:solidFill>
            <a:schemeClr val="tx1"/>
          </a:solidFill>
          <a:latin typeface="+mn-lt"/>
        </a:defRPr>
      </a:lvl3pPr>
      <a:lvl4pPr marL="2939697" indent="-419957" algn="l" rtl="0" eaLnBrk="0" fontAlgn="base" hangingPunct="0">
        <a:spcBef>
          <a:spcPct val="20000"/>
        </a:spcBef>
        <a:spcAft>
          <a:spcPct val="0"/>
        </a:spcAft>
        <a:buChar char="–"/>
        <a:defRPr sz="3600">
          <a:solidFill>
            <a:schemeClr val="tx1"/>
          </a:solidFill>
          <a:latin typeface="+mn-lt"/>
        </a:defRPr>
      </a:lvl4pPr>
      <a:lvl5pPr marL="3779611" indent="-419957" algn="l" rtl="0" eaLnBrk="0" fontAlgn="base" hangingPunct="0">
        <a:spcBef>
          <a:spcPct val="20000"/>
        </a:spcBef>
        <a:spcAft>
          <a:spcPct val="0"/>
        </a:spcAft>
        <a:buChar char="»"/>
        <a:defRPr sz="3600">
          <a:solidFill>
            <a:schemeClr val="tx1"/>
          </a:solidFill>
          <a:latin typeface="+mn-lt"/>
        </a:defRPr>
      </a:lvl5pPr>
      <a:lvl6pPr marL="4619525" indent="-419957" algn="l" rtl="0" fontAlgn="base">
        <a:spcBef>
          <a:spcPct val="20000"/>
        </a:spcBef>
        <a:spcAft>
          <a:spcPct val="0"/>
        </a:spcAft>
        <a:buChar char="»"/>
        <a:defRPr sz="3600">
          <a:solidFill>
            <a:schemeClr val="tx1"/>
          </a:solidFill>
          <a:latin typeface="+mn-lt"/>
        </a:defRPr>
      </a:lvl6pPr>
      <a:lvl7pPr marL="5459438" indent="-419957" algn="l" rtl="0" fontAlgn="base">
        <a:spcBef>
          <a:spcPct val="20000"/>
        </a:spcBef>
        <a:spcAft>
          <a:spcPct val="0"/>
        </a:spcAft>
        <a:buChar char="»"/>
        <a:defRPr sz="3600">
          <a:solidFill>
            <a:schemeClr val="tx1"/>
          </a:solidFill>
          <a:latin typeface="+mn-lt"/>
        </a:defRPr>
      </a:lvl7pPr>
      <a:lvl8pPr marL="6299351" indent="-419957" algn="l" rtl="0" fontAlgn="base">
        <a:spcBef>
          <a:spcPct val="20000"/>
        </a:spcBef>
        <a:spcAft>
          <a:spcPct val="0"/>
        </a:spcAft>
        <a:buChar char="»"/>
        <a:defRPr sz="3600">
          <a:solidFill>
            <a:schemeClr val="tx1"/>
          </a:solidFill>
          <a:latin typeface="+mn-lt"/>
        </a:defRPr>
      </a:lvl8pPr>
      <a:lvl9pPr marL="7139265" indent="-419957" algn="l" rtl="0" fontAlgn="base">
        <a:spcBef>
          <a:spcPct val="20000"/>
        </a:spcBef>
        <a:spcAft>
          <a:spcPct val="0"/>
        </a:spcAft>
        <a:buChar char="»"/>
        <a:defRPr sz="3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679827" rtl="0" eaLnBrk="1" latinLnBrk="0" hangingPunct="1">
        <a:defRPr sz="3300" kern="1200">
          <a:solidFill>
            <a:schemeClr val="tx1"/>
          </a:solidFill>
          <a:latin typeface="+mn-lt"/>
          <a:ea typeface="+mn-ea"/>
          <a:cs typeface="+mn-cs"/>
        </a:defRPr>
      </a:lvl1pPr>
      <a:lvl2pPr marL="839914" algn="l" defTabSz="1679827" rtl="0" eaLnBrk="1" latinLnBrk="0" hangingPunct="1">
        <a:defRPr sz="3300" kern="1200">
          <a:solidFill>
            <a:schemeClr val="tx1"/>
          </a:solidFill>
          <a:latin typeface="+mn-lt"/>
          <a:ea typeface="+mn-ea"/>
          <a:cs typeface="+mn-cs"/>
        </a:defRPr>
      </a:lvl2pPr>
      <a:lvl3pPr marL="1679827" algn="l" defTabSz="1679827" rtl="0" eaLnBrk="1" latinLnBrk="0" hangingPunct="1">
        <a:defRPr sz="3300" kern="1200">
          <a:solidFill>
            <a:schemeClr val="tx1"/>
          </a:solidFill>
          <a:latin typeface="+mn-lt"/>
          <a:ea typeface="+mn-ea"/>
          <a:cs typeface="+mn-cs"/>
        </a:defRPr>
      </a:lvl3pPr>
      <a:lvl4pPr marL="2519741" algn="l" defTabSz="1679827" rtl="0" eaLnBrk="1" latinLnBrk="0" hangingPunct="1">
        <a:defRPr sz="3300" kern="1200">
          <a:solidFill>
            <a:schemeClr val="tx1"/>
          </a:solidFill>
          <a:latin typeface="+mn-lt"/>
          <a:ea typeface="+mn-ea"/>
          <a:cs typeface="+mn-cs"/>
        </a:defRPr>
      </a:lvl4pPr>
      <a:lvl5pPr marL="3359653" algn="l" defTabSz="1679827" rtl="0" eaLnBrk="1" latinLnBrk="0" hangingPunct="1">
        <a:defRPr sz="3300" kern="1200">
          <a:solidFill>
            <a:schemeClr val="tx1"/>
          </a:solidFill>
          <a:latin typeface="+mn-lt"/>
          <a:ea typeface="+mn-ea"/>
          <a:cs typeface="+mn-cs"/>
        </a:defRPr>
      </a:lvl5pPr>
      <a:lvl6pPr marL="4199568" algn="l" defTabSz="1679827" rtl="0" eaLnBrk="1" latinLnBrk="0" hangingPunct="1">
        <a:defRPr sz="3300" kern="1200">
          <a:solidFill>
            <a:schemeClr val="tx1"/>
          </a:solidFill>
          <a:latin typeface="+mn-lt"/>
          <a:ea typeface="+mn-ea"/>
          <a:cs typeface="+mn-cs"/>
        </a:defRPr>
      </a:lvl6pPr>
      <a:lvl7pPr marL="5039481" algn="l" defTabSz="1679827" rtl="0" eaLnBrk="1" latinLnBrk="0" hangingPunct="1">
        <a:defRPr sz="3300" kern="1200">
          <a:solidFill>
            <a:schemeClr val="tx1"/>
          </a:solidFill>
          <a:latin typeface="+mn-lt"/>
          <a:ea typeface="+mn-ea"/>
          <a:cs typeface="+mn-cs"/>
        </a:defRPr>
      </a:lvl7pPr>
      <a:lvl8pPr marL="5879395" algn="l" defTabSz="1679827" rtl="0" eaLnBrk="1" latinLnBrk="0" hangingPunct="1">
        <a:defRPr sz="3300" kern="1200">
          <a:solidFill>
            <a:schemeClr val="tx1"/>
          </a:solidFill>
          <a:latin typeface="+mn-lt"/>
          <a:ea typeface="+mn-ea"/>
          <a:cs typeface="+mn-cs"/>
        </a:defRPr>
      </a:lvl8pPr>
      <a:lvl9pPr marL="6719308" algn="l" defTabSz="1679827" rtl="0" eaLnBrk="1" latinLnBrk="0" hangingPunct="1">
        <a:defRPr sz="3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169989" y="504584"/>
            <a:ext cx="21059775" cy="2099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9" tIns="45715" rIns="91429" bIns="4571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mt-MT"/>
              <a:t>Click to edit Master 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69989" y="2939999"/>
            <a:ext cx="21059775" cy="83154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9" tIns="45715" rIns="91429" bIns="457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mt-MT"/>
              <a:t>Click to edit Master text styles</a:t>
            </a:r>
          </a:p>
          <a:p>
            <a:pPr lvl="1"/>
            <a:r>
              <a:rPr lang="en-US" altLang="mt-MT"/>
              <a:t>Second level</a:t>
            </a:r>
          </a:p>
          <a:p>
            <a:pPr lvl="2"/>
            <a:r>
              <a:rPr lang="en-US" altLang="mt-MT"/>
              <a:t>Third level</a:t>
            </a:r>
          </a:p>
          <a:p>
            <a:pPr lvl="3"/>
            <a:r>
              <a:rPr lang="en-US" altLang="mt-MT"/>
              <a:t>Fourth level</a:t>
            </a:r>
          </a:p>
          <a:p>
            <a:pPr lvl="4"/>
            <a:r>
              <a:rPr lang="en-US" altLang="mt-MT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9987" y="11474157"/>
            <a:ext cx="5459942" cy="874999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29" tIns="45715" rIns="91429" bIns="45715" numCol="1" anchor="t" anchorCtr="0" compatLnSpc="1">
            <a:prstTxWarp prst="textNoShape">
              <a:avLst/>
            </a:prstTxWarp>
          </a:bodyPr>
          <a:lstStyle>
            <a:lvl1pPr algn="l">
              <a:defRPr sz="2500">
                <a:solidFill>
                  <a:srgbClr val="000000"/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7994915" y="11474157"/>
            <a:ext cx="7409921" cy="874999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29" tIns="45715" rIns="91429" bIns="45715" numCol="1" anchor="t" anchorCtr="0" compatLnSpc="1">
            <a:prstTxWarp prst="textNoShape">
              <a:avLst/>
            </a:prstTxWarp>
          </a:bodyPr>
          <a:lstStyle>
            <a:lvl1pPr>
              <a:defRPr sz="2500">
                <a:solidFill>
                  <a:srgbClr val="000000"/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6769822" y="11474157"/>
            <a:ext cx="5459942" cy="874999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29" tIns="45715" rIns="91429" bIns="45715" numCol="1" anchor="t" anchorCtr="0" compatLnSpc="1">
            <a:prstTxWarp prst="textNoShape">
              <a:avLst/>
            </a:prstTxWarp>
          </a:bodyPr>
          <a:lstStyle>
            <a:lvl1pPr algn="r">
              <a:defRPr sz="2500">
                <a:solidFill>
                  <a:srgbClr val="000000"/>
                </a:solidFill>
                <a:latin typeface="+mn-lt"/>
              </a:defRPr>
            </a:lvl1pPr>
          </a:lstStyle>
          <a:p>
            <a:pPr>
              <a:defRPr/>
            </a:pPr>
            <a:fld id="{06109526-2944-4F0F-9160-1303D984E4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47" r:id="rId1"/>
    <p:sldLayoutId id="2147484648" r:id="rId2"/>
    <p:sldLayoutId id="2147484649" r:id="rId3"/>
    <p:sldLayoutId id="2147484650" r:id="rId4"/>
    <p:sldLayoutId id="2147484651" r:id="rId5"/>
    <p:sldLayoutId id="2147484652" r:id="rId6"/>
    <p:sldLayoutId id="2147484653" r:id="rId7"/>
    <p:sldLayoutId id="2147484654" r:id="rId8"/>
    <p:sldLayoutId id="2147484655" r:id="rId9"/>
    <p:sldLayoutId id="2147484656" r:id="rId10"/>
    <p:sldLayoutId id="2147484657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81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81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81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81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8100">
          <a:solidFill>
            <a:schemeClr val="tx2"/>
          </a:solidFill>
          <a:latin typeface="Arial" charset="0"/>
        </a:defRPr>
      </a:lvl5pPr>
      <a:lvl6pPr marL="839914" algn="ctr" rtl="0" fontAlgn="base">
        <a:spcBef>
          <a:spcPct val="0"/>
        </a:spcBef>
        <a:spcAft>
          <a:spcPct val="0"/>
        </a:spcAft>
        <a:defRPr sz="8100">
          <a:solidFill>
            <a:schemeClr val="tx2"/>
          </a:solidFill>
          <a:latin typeface="Arial" charset="0"/>
        </a:defRPr>
      </a:lvl6pPr>
      <a:lvl7pPr marL="1679827" algn="ctr" rtl="0" fontAlgn="base">
        <a:spcBef>
          <a:spcPct val="0"/>
        </a:spcBef>
        <a:spcAft>
          <a:spcPct val="0"/>
        </a:spcAft>
        <a:defRPr sz="8100">
          <a:solidFill>
            <a:schemeClr val="tx2"/>
          </a:solidFill>
          <a:latin typeface="Arial" charset="0"/>
        </a:defRPr>
      </a:lvl7pPr>
      <a:lvl8pPr marL="2519741" algn="ctr" rtl="0" fontAlgn="base">
        <a:spcBef>
          <a:spcPct val="0"/>
        </a:spcBef>
        <a:spcAft>
          <a:spcPct val="0"/>
        </a:spcAft>
        <a:defRPr sz="8100">
          <a:solidFill>
            <a:schemeClr val="tx2"/>
          </a:solidFill>
          <a:latin typeface="Arial" charset="0"/>
        </a:defRPr>
      </a:lvl8pPr>
      <a:lvl9pPr marL="3359653" algn="ctr" rtl="0" fontAlgn="base">
        <a:spcBef>
          <a:spcPct val="0"/>
        </a:spcBef>
        <a:spcAft>
          <a:spcPct val="0"/>
        </a:spcAft>
        <a:defRPr sz="8100">
          <a:solidFill>
            <a:schemeClr val="tx2"/>
          </a:solidFill>
          <a:latin typeface="Arial" charset="0"/>
        </a:defRPr>
      </a:lvl9pPr>
    </p:titleStyle>
    <p:bodyStyle>
      <a:lvl1pPr marL="629935" indent="-629935" algn="l" rtl="0" eaLnBrk="0" fontAlgn="base" hangingPunct="0">
        <a:spcBef>
          <a:spcPct val="20000"/>
        </a:spcBef>
        <a:spcAft>
          <a:spcPct val="0"/>
        </a:spcAft>
        <a:buChar char="•"/>
        <a:defRPr sz="5900">
          <a:solidFill>
            <a:schemeClr val="tx1"/>
          </a:solidFill>
          <a:latin typeface="+mn-lt"/>
          <a:ea typeface="+mn-ea"/>
          <a:cs typeface="+mn-cs"/>
        </a:defRPr>
      </a:lvl1pPr>
      <a:lvl2pPr marL="1364860" indent="-524945" algn="l" rtl="0" eaLnBrk="0" fontAlgn="base" hangingPunct="0">
        <a:spcBef>
          <a:spcPct val="20000"/>
        </a:spcBef>
        <a:spcAft>
          <a:spcPct val="0"/>
        </a:spcAft>
        <a:buChar char="–"/>
        <a:defRPr sz="5200">
          <a:solidFill>
            <a:schemeClr val="tx1"/>
          </a:solidFill>
          <a:latin typeface="+mn-lt"/>
        </a:defRPr>
      </a:lvl2pPr>
      <a:lvl3pPr marL="2099783" indent="-419957" algn="l" rtl="0" eaLnBrk="0" fontAlgn="base" hangingPunct="0">
        <a:spcBef>
          <a:spcPct val="20000"/>
        </a:spcBef>
        <a:spcAft>
          <a:spcPct val="0"/>
        </a:spcAft>
        <a:buChar char="•"/>
        <a:defRPr sz="4500">
          <a:solidFill>
            <a:schemeClr val="tx1"/>
          </a:solidFill>
          <a:latin typeface="+mn-lt"/>
        </a:defRPr>
      </a:lvl3pPr>
      <a:lvl4pPr marL="2939697" indent="-419957" algn="l" rtl="0" eaLnBrk="0" fontAlgn="base" hangingPunct="0">
        <a:spcBef>
          <a:spcPct val="20000"/>
        </a:spcBef>
        <a:spcAft>
          <a:spcPct val="0"/>
        </a:spcAft>
        <a:buChar char="–"/>
        <a:defRPr sz="3600">
          <a:solidFill>
            <a:schemeClr val="tx1"/>
          </a:solidFill>
          <a:latin typeface="+mn-lt"/>
        </a:defRPr>
      </a:lvl4pPr>
      <a:lvl5pPr marL="3779611" indent="-419957" algn="l" rtl="0" eaLnBrk="0" fontAlgn="base" hangingPunct="0">
        <a:spcBef>
          <a:spcPct val="20000"/>
        </a:spcBef>
        <a:spcAft>
          <a:spcPct val="0"/>
        </a:spcAft>
        <a:buChar char="»"/>
        <a:defRPr sz="3600">
          <a:solidFill>
            <a:schemeClr val="tx1"/>
          </a:solidFill>
          <a:latin typeface="+mn-lt"/>
        </a:defRPr>
      </a:lvl5pPr>
      <a:lvl6pPr marL="4619525" indent="-419957" algn="l" rtl="0" fontAlgn="base">
        <a:spcBef>
          <a:spcPct val="20000"/>
        </a:spcBef>
        <a:spcAft>
          <a:spcPct val="0"/>
        </a:spcAft>
        <a:buChar char="»"/>
        <a:defRPr sz="3600">
          <a:solidFill>
            <a:schemeClr val="tx1"/>
          </a:solidFill>
          <a:latin typeface="+mn-lt"/>
        </a:defRPr>
      </a:lvl6pPr>
      <a:lvl7pPr marL="5459438" indent="-419957" algn="l" rtl="0" fontAlgn="base">
        <a:spcBef>
          <a:spcPct val="20000"/>
        </a:spcBef>
        <a:spcAft>
          <a:spcPct val="0"/>
        </a:spcAft>
        <a:buChar char="»"/>
        <a:defRPr sz="3600">
          <a:solidFill>
            <a:schemeClr val="tx1"/>
          </a:solidFill>
          <a:latin typeface="+mn-lt"/>
        </a:defRPr>
      </a:lvl7pPr>
      <a:lvl8pPr marL="6299351" indent="-419957" algn="l" rtl="0" fontAlgn="base">
        <a:spcBef>
          <a:spcPct val="20000"/>
        </a:spcBef>
        <a:spcAft>
          <a:spcPct val="0"/>
        </a:spcAft>
        <a:buChar char="»"/>
        <a:defRPr sz="3600">
          <a:solidFill>
            <a:schemeClr val="tx1"/>
          </a:solidFill>
          <a:latin typeface="+mn-lt"/>
        </a:defRPr>
      </a:lvl8pPr>
      <a:lvl9pPr marL="7139265" indent="-419957" algn="l" rtl="0" fontAlgn="base">
        <a:spcBef>
          <a:spcPct val="20000"/>
        </a:spcBef>
        <a:spcAft>
          <a:spcPct val="0"/>
        </a:spcAft>
        <a:buChar char="»"/>
        <a:defRPr sz="3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679827" rtl="0" eaLnBrk="1" latinLnBrk="0" hangingPunct="1">
        <a:defRPr sz="3300" kern="1200">
          <a:solidFill>
            <a:schemeClr val="tx1"/>
          </a:solidFill>
          <a:latin typeface="+mn-lt"/>
          <a:ea typeface="+mn-ea"/>
          <a:cs typeface="+mn-cs"/>
        </a:defRPr>
      </a:lvl1pPr>
      <a:lvl2pPr marL="839914" algn="l" defTabSz="1679827" rtl="0" eaLnBrk="1" latinLnBrk="0" hangingPunct="1">
        <a:defRPr sz="3300" kern="1200">
          <a:solidFill>
            <a:schemeClr val="tx1"/>
          </a:solidFill>
          <a:latin typeface="+mn-lt"/>
          <a:ea typeface="+mn-ea"/>
          <a:cs typeface="+mn-cs"/>
        </a:defRPr>
      </a:lvl2pPr>
      <a:lvl3pPr marL="1679827" algn="l" defTabSz="1679827" rtl="0" eaLnBrk="1" latinLnBrk="0" hangingPunct="1">
        <a:defRPr sz="3300" kern="1200">
          <a:solidFill>
            <a:schemeClr val="tx1"/>
          </a:solidFill>
          <a:latin typeface="+mn-lt"/>
          <a:ea typeface="+mn-ea"/>
          <a:cs typeface="+mn-cs"/>
        </a:defRPr>
      </a:lvl3pPr>
      <a:lvl4pPr marL="2519741" algn="l" defTabSz="1679827" rtl="0" eaLnBrk="1" latinLnBrk="0" hangingPunct="1">
        <a:defRPr sz="3300" kern="1200">
          <a:solidFill>
            <a:schemeClr val="tx1"/>
          </a:solidFill>
          <a:latin typeface="+mn-lt"/>
          <a:ea typeface="+mn-ea"/>
          <a:cs typeface="+mn-cs"/>
        </a:defRPr>
      </a:lvl4pPr>
      <a:lvl5pPr marL="3359653" algn="l" defTabSz="1679827" rtl="0" eaLnBrk="1" latinLnBrk="0" hangingPunct="1">
        <a:defRPr sz="3300" kern="1200">
          <a:solidFill>
            <a:schemeClr val="tx1"/>
          </a:solidFill>
          <a:latin typeface="+mn-lt"/>
          <a:ea typeface="+mn-ea"/>
          <a:cs typeface="+mn-cs"/>
        </a:defRPr>
      </a:lvl5pPr>
      <a:lvl6pPr marL="4199568" algn="l" defTabSz="1679827" rtl="0" eaLnBrk="1" latinLnBrk="0" hangingPunct="1">
        <a:defRPr sz="3300" kern="1200">
          <a:solidFill>
            <a:schemeClr val="tx1"/>
          </a:solidFill>
          <a:latin typeface="+mn-lt"/>
          <a:ea typeface="+mn-ea"/>
          <a:cs typeface="+mn-cs"/>
        </a:defRPr>
      </a:lvl6pPr>
      <a:lvl7pPr marL="5039481" algn="l" defTabSz="1679827" rtl="0" eaLnBrk="1" latinLnBrk="0" hangingPunct="1">
        <a:defRPr sz="3300" kern="1200">
          <a:solidFill>
            <a:schemeClr val="tx1"/>
          </a:solidFill>
          <a:latin typeface="+mn-lt"/>
          <a:ea typeface="+mn-ea"/>
          <a:cs typeface="+mn-cs"/>
        </a:defRPr>
      </a:lvl7pPr>
      <a:lvl8pPr marL="5879395" algn="l" defTabSz="1679827" rtl="0" eaLnBrk="1" latinLnBrk="0" hangingPunct="1">
        <a:defRPr sz="3300" kern="1200">
          <a:solidFill>
            <a:schemeClr val="tx1"/>
          </a:solidFill>
          <a:latin typeface="+mn-lt"/>
          <a:ea typeface="+mn-ea"/>
          <a:cs typeface="+mn-cs"/>
        </a:defRPr>
      </a:lvl8pPr>
      <a:lvl9pPr marL="6719308" algn="l" defTabSz="1679827" rtl="0" eaLnBrk="1" latinLnBrk="0" hangingPunct="1">
        <a:defRPr sz="3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user\Celtic%20Alleluia%20F.wav" TargetMode="Externa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user\Celtic%20Alleluia%20F.wav" TargetMode="Externa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6" name="TextBox 3"/>
          <p:cNvSpPr txBox="1">
            <a:spLocks noChangeArrowheads="1"/>
          </p:cNvSpPr>
          <p:nvPr/>
        </p:nvSpPr>
        <p:spPr bwMode="auto">
          <a:xfrm>
            <a:off x="805580" y="3099123"/>
            <a:ext cx="21788590" cy="64017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29" tIns="45715" rIns="91429" bIns="45715"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mt-MT" sz="15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Qari mill-</a:t>
            </a:r>
            <a:r>
              <a:rPr lang="en-US" altLang="mt-MT" sz="155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Ktieb</a:t>
            </a:r>
            <a:r>
              <a:rPr lang="en-US" altLang="mt-MT" sz="15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br>
              <a:rPr lang="en-US" altLang="mt-MT" sz="15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</a:br>
            <a:r>
              <a:rPr lang="en-US" altLang="mt-MT" sz="155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tal-</a:t>
            </a:r>
            <a:r>
              <a:rPr lang="en-US" altLang="mt-MT" sz="155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Eżodu</a:t>
            </a:r>
            <a:endParaRPr lang="mt-MT" altLang="mt-MT" sz="15500" b="1" dirty="0">
              <a:solidFill>
                <a:srgbClr val="0000C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de-DE" altLang="mt-MT" sz="100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Eżodu 14, 21 – 15,1</a:t>
            </a:r>
            <a:endParaRPr lang="mt-MT" altLang="mt-MT" sz="33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091D73-29A2-4467-20EF-ECC6A65CEC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3">
            <a:extLst>
              <a:ext uri="{FF2B5EF4-FFF2-40B4-BE49-F238E27FC236}">
                <a16:creationId xmlns:a16="http://schemas.microsoft.com/office/drawing/2014/main" id="{E3FBF46D-35E4-12C1-CBA1-E15C3B25B948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412671" y="1403450"/>
            <a:ext cx="22574408" cy="9793088"/>
          </a:xfrm>
        </p:spPr>
        <p:txBody>
          <a:bodyPr/>
          <a:lstStyle/>
          <a:p>
            <a:pPr marL="0" indent="0" algn="ctr">
              <a:spcBef>
                <a:spcPts val="0"/>
              </a:spcBef>
              <a:buNone/>
            </a:pPr>
            <a:r>
              <a:rPr 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“Midd idek fuq il-baħar, u l-ilma jerġa’ lura fuq 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l-Eġizzjani, bil-karrijiet u 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r-rikkieba tagħhom”. </a:t>
            </a:r>
          </a:p>
        </p:txBody>
      </p:sp>
    </p:spTree>
    <p:extLst>
      <p:ext uri="{BB962C8B-B14F-4D97-AF65-F5344CB8AC3E}">
        <p14:creationId xmlns:p14="http://schemas.microsoft.com/office/powerpoint/2010/main" val="9541381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12671" y="323330"/>
            <a:ext cx="22574408" cy="11881320"/>
          </a:xfrm>
        </p:spPr>
        <p:txBody>
          <a:bodyPr/>
          <a:lstStyle/>
          <a:p>
            <a:pPr marL="0" indent="0" algn="ctr">
              <a:spcBef>
                <a:spcPts val="0"/>
              </a:spcBef>
              <a:buNone/>
            </a:pPr>
            <a:r>
              <a:rPr lang="mt-MT" sz="15500" dirty="0">
                <a:solidFill>
                  <a:srgbClr val="1A1A1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 Mosè medd idu fuq 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mt-MT" sz="15500" dirty="0">
                <a:solidFill>
                  <a:srgbClr val="1A1A1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il-baħar. U ma’ sbiħ il-jum il-baħar raġa’ lura fejn kien qabel, u l-Eġizzjani, huma u jaħarbu, sabu ruħhom fih. </a:t>
            </a:r>
          </a:p>
        </p:txBody>
      </p:sp>
    </p:spTree>
    <p:extLst>
      <p:ext uri="{BB962C8B-B14F-4D97-AF65-F5344CB8AC3E}">
        <p14:creationId xmlns:p14="http://schemas.microsoft.com/office/powerpoint/2010/main" val="25019118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3959734"/>
            <a:ext cx="23399750" cy="4680520"/>
          </a:xfrm>
        </p:spPr>
        <p:txBody>
          <a:bodyPr/>
          <a:lstStyle/>
          <a:p>
            <a:pPr marL="0" indent="0" algn="ctr">
              <a:spcBef>
                <a:spcPts val="0"/>
              </a:spcBef>
              <a:buNone/>
            </a:pPr>
            <a:r>
              <a:rPr lang="mt-MT" sz="15500" dirty="0">
                <a:solidFill>
                  <a:srgbClr val="1A1A1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Hekk il-Mulej gerbibhom f’nofs l-ilma. </a:t>
            </a:r>
          </a:p>
        </p:txBody>
      </p:sp>
    </p:spTree>
    <p:extLst>
      <p:ext uri="{BB962C8B-B14F-4D97-AF65-F5344CB8AC3E}">
        <p14:creationId xmlns:p14="http://schemas.microsoft.com/office/powerpoint/2010/main" val="69967472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BE30BF-BFCF-192E-CE97-BF8261A6A2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3">
            <a:extLst>
              <a:ext uri="{FF2B5EF4-FFF2-40B4-BE49-F238E27FC236}">
                <a16:creationId xmlns:a16="http://schemas.microsoft.com/office/drawing/2014/main" id="{3F20E5C8-EE07-183B-DAE5-D71B1A705929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0" y="323330"/>
            <a:ext cx="23399750" cy="11881320"/>
          </a:xfrm>
        </p:spPr>
        <p:txBody>
          <a:bodyPr/>
          <a:lstStyle/>
          <a:p>
            <a:pPr marL="0" indent="0" algn="ctr">
              <a:spcBef>
                <a:spcPts val="0"/>
              </a:spcBef>
              <a:buNone/>
            </a:pPr>
            <a:r>
              <a:rPr lang="mt-MT" sz="15500" dirty="0">
                <a:solidFill>
                  <a:srgbClr val="1A1A1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L-ilmijiet reġgħu lura u għarrqu l-karrijiet u </a:t>
            </a:r>
            <a:endParaRPr lang="en-GB" sz="15500" dirty="0">
              <a:solidFill>
                <a:srgbClr val="1A1A1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mt-MT" sz="15500" dirty="0">
                <a:solidFill>
                  <a:srgbClr val="1A1A1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r-rikkieba tal-eżerċtu kollu</a:t>
            </a:r>
            <a:r>
              <a:rPr lang="en-GB" sz="15500" dirty="0">
                <a:solidFill>
                  <a:srgbClr val="1A1A1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mt-MT" sz="15500" dirty="0">
                <a:solidFill>
                  <a:srgbClr val="1A1A1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tal-Fargħun li kienu ġejjin warajhom fil-baħar. </a:t>
            </a:r>
          </a:p>
        </p:txBody>
      </p:sp>
    </p:spTree>
    <p:extLst>
      <p:ext uri="{BB962C8B-B14F-4D97-AF65-F5344CB8AC3E}">
        <p14:creationId xmlns:p14="http://schemas.microsoft.com/office/powerpoint/2010/main" val="302257306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12671" y="1439454"/>
            <a:ext cx="22574408" cy="9721080"/>
          </a:xfrm>
        </p:spPr>
        <p:txBody>
          <a:bodyPr/>
          <a:lstStyle/>
          <a:p>
            <a:pPr marL="0" indent="0" algn="ctr">
              <a:spcBef>
                <a:spcPts val="0"/>
              </a:spcBef>
              <a:buNone/>
            </a:pPr>
            <a:r>
              <a:rPr lang="mt-MT" sz="15500" dirty="0">
                <a:solidFill>
                  <a:srgbClr val="1A1A1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Anqas wieħed ma baqa’ minnhom. U wlied Iżrael għaddew</a:t>
            </a:r>
            <a:r>
              <a:rPr lang="en-GB" sz="15500" dirty="0">
                <a:solidFill>
                  <a:srgbClr val="1A1A1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mt-MT" sz="15500" dirty="0">
                <a:solidFill>
                  <a:srgbClr val="1A1A1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fin-niexef f’nofs il-baħar, </a:t>
            </a:r>
          </a:p>
        </p:txBody>
      </p:sp>
    </p:spTree>
    <p:extLst>
      <p:ext uri="{BB962C8B-B14F-4D97-AF65-F5344CB8AC3E}">
        <p14:creationId xmlns:p14="http://schemas.microsoft.com/office/powerpoint/2010/main" val="358409094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12671" y="1475458"/>
            <a:ext cx="22574408" cy="9649072"/>
          </a:xfrm>
        </p:spPr>
        <p:txBody>
          <a:bodyPr/>
          <a:lstStyle/>
          <a:p>
            <a:pPr marL="0" indent="0" algn="ctr">
              <a:spcBef>
                <a:spcPts val="0"/>
              </a:spcBef>
              <a:buNone/>
            </a:pPr>
            <a:r>
              <a:rPr lang="mt-MT" sz="15500" dirty="0">
                <a:solidFill>
                  <a:srgbClr val="1A1A1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 l-ilmijiet kienu għalihom bħal ħitan wieħed fuq 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mt-MT" sz="15500" dirty="0">
                <a:solidFill>
                  <a:srgbClr val="1A1A1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il-lemin u l-ieħor fuq 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mt-MT" sz="15500" dirty="0">
                <a:solidFill>
                  <a:srgbClr val="1A1A1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ix-xellug.</a:t>
            </a:r>
          </a:p>
        </p:txBody>
      </p:sp>
    </p:spTree>
    <p:extLst>
      <p:ext uri="{BB962C8B-B14F-4D97-AF65-F5344CB8AC3E}">
        <p14:creationId xmlns:p14="http://schemas.microsoft.com/office/powerpoint/2010/main" val="300087953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12671" y="1404244"/>
            <a:ext cx="22574408" cy="9793088"/>
          </a:xfrm>
        </p:spPr>
        <p:txBody>
          <a:bodyPr/>
          <a:lstStyle/>
          <a:p>
            <a:pPr marL="0" indent="0" algn="ctr">
              <a:spcBef>
                <a:spcPts val="0"/>
              </a:spcBef>
              <a:buNone/>
            </a:pPr>
            <a:r>
              <a:rPr lang="mt-MT" sz="15500" dirty="0">
                <a:solidFill>
                  <a:srgbClr val="1A1A1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Dakinhar il-Mulej salva lil Iżrael minn id l-Eġizzjani, u Iżrael ra l-Eġizzjani mejta fuq xatt il-baħar.</a:t>
            </a:r>
          </a:p>
        </p:txBody>
      </p:sp>
    </p:spTree>
    <p:extLst>
      <p:ext uri="{BB962C8B-B14F-4D97-AF65-F5344CB8AC3E}">
        <p14:creationId xmlns:p14="http://schemas.microsoft.com/office/powerpoint/2010/main" val="291328546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12671" y="1440248"/>
            <a:ext cx="22574408" cy="9721080"/>
          </a:xfrm>
        </p:spPr>
        <p:txBody>
          <a:bodyPr/>
          <a:lstStyle/>
          <a:p>
            <a:pPr marL="0" indent="0" algn="ctr">
              <a:spcBef>
                <a:spcPts val="0"/>
              </a:spcBef>
              <a:buNone/>
            </a:pPr>
            <a:r>
              <a:rPr lang="mt-MT" sz="15500" dirty="0">
                <a:solidFill>
                  <a:srgbClr val="1A1A1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 mbagħad Mosè, flimkien ma’ wlied Iżrael, għanna din l-għanja lill-Mulej, u qalu: </a:t>
            </a:r>
          </a:p>
        </p:txBody>
      </p:sp>
    </p:spTree>
    <p:extLst>
      <p:ext uri="{BB962C8B-B14F-4D97-AF65-F5344CB8AC3E}">
        <p14:creationId xmlns:p14="http://schemas.microsoft.com/office/powerpoint/2010/main" val="219886925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12671" y="1619474"/>
            <a:ext cx="22574408" cy="9361040"/>
          </a:xfrm>
        </p:spPr>
        <p:txBody>
          <a:bodyPr/>
          <a:lstStyle/>
          <a:p>
            <a:pPr marL="0" indent="0" algn="ctr">
              <a:spcBef>
                <a:spcPts val="0"/>
              </a:spcBef>
              <a:buNone/>
            </a:pPr>
            <a:r>
              <a:rPr lang="mt-MT" sz="155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“Ngħanni lill-Mulej, għax tkabbar bis-sħiħ. Żwiemel u rikkieba waddabhom 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mt-MT" sz="155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fil-baħar”.</a:t>
            </a:r>
          </a:p>
        </p:txBody>
      </p:sp>
    </p:spTree>
    <p:extLst>
      <p:ext uri="{BB962C8B-B14F-4D97-AF65-F5344CB8AC3E}">
        <p14:creationId xmlns:p14="http://schemas.microsoft.com/office/powerpoint/2010/main" val="4326502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037044"/>
            <a:ext cx="23399750" cy="4862860"/>
          </a:xfrm>
          <a:prstGeom prst="rect">
            <a:avLst/>
          </a:prstGeom>
        </p:spPr>
        <p:txBody>
          <a:bodyPr wrap="square" lIns="91429" tIns="45715" rIns="91429" bIns="45715">
            <a:spAutoFit/>
          </a:bodyPr>
          <a:lstStyle/>
          <a:p>
            <a:pPr algn="ctr" fontAlgn="base">
              <a:spcAft>
                <a:spcPct val="0"/>
              </a:spcAft>
              <a:defRPr/>
            </a:pPr>
            <a:r>
              <a:rPr lang="en-GB" sz="155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Il-</a:t>
            </a:r>
            <a:r>
              <a:rPr lang="en-GB" sz="155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Kelma</a:t>
            </a:r>
            <a:r>
              <a:rPr lang="en-GB" sz="155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55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tal</a:t>
            </a:r>
            <a:r>
              <a:rPr lang="mt-MT" sz="155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-M</a:t>
            </a:r>
            <a:r>
              <a:rPr lang="en-GB" sz="155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ulej</a:t>
            </a:r>
            <a:r>
              <a:rPr lang="en-GB" sz="155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.</a:t>
            </a:r>
            <a:endParaRPr lang="mt-MT" sz="155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 fontAlgn="base">
              <a:spcAft>
                <a:spcPct val="0"/>
              </a:spcAft>
              <a:defRPr/>
            </a:pPr>
            <a:r>
              <a:rPr lang="mt-MT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R:/ </a:t>
            </a:r>
            <a:r>
              <a:rPr lang="en-GB" sz="155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Ir</a:t>
            </a:r>
            <a:r>
              <a:rPr lang="mt-MT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GB" sz="155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oddu</a:t>
            </a:r>
            <a:r>
              <a:rPr lang="en-GB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mt-MT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ħ</a:t>
            </a:r>
            <a:r>
              <a:rPr lang="en-GB" sz="155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ajr</a:t>
            </a:r>
            <a:r>
              <a:rPr lang="en-GB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55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lil</a:t>
            </a:r>
            <a:r>
              <a:rPr lang="en-GB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55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Alla</a:t>
            </a:r>
            <a:endParaRPr lang="en-US" sz="155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07561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12671" y="323330"/>
            <a:ext cx="22574408" cy="11881320"/>
          </a:xfrm>
        </p:spPr>
        <p:txBody>
          <a:bodyPr/>
          <a:lstStyle/>
          <a:p>
            <a:pPr marL="0" indent="0" algn="ctr">
              <a:spcBef>
                <a:spcPts val="0"/>
              </a:spcBef>
              <a:buNone/>
            </a:pPr>
            <a:r>
              <a:rPr lang="mt-MT" sz="15500" b="0" i="0" dirty="0">
                <a:solidFill>
                  <a:srgbClr val="1A1A1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F’dak iż-żmien, Mosè medd idu fuq il-baħar, u l-Mulej reġġa’ lura l-baħar b’riħ qawwi mil-Lvant matul 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mt-MT" sz="15500" b="0" i="0" dirty="0">
                <a:solidFill>
                  <a:srgbClr val="1A1A1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il-lejl kollu; 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86607" y="4772037"/>
            <a:ext cx="22826536" cy="5301531"/>
          </a:xfrm>
        </p:spPr>
        <p:txBody>
          <a:bodyPr/>
          <a:lstStyle/>
          <a:p>
            <a:pPr marL="0" indent="0" algn="ctr" eaLnBrk="1" hangingPunct="1">
              <a:spcBef>
                <a:spcPts val="0"/>
              </a:spcBef>
              <a:buNone/>
              <a:defRPr/>
            </a:pPr>
            <a:r>
              <a:rPr lang="en-US" sz="156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R:/ </a:t>
            </a:r>
            <a:r>
              <a:rPr lang="fi-FI" sz="156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Ngħanni lill-Mulej, għax tkabbar bis-sħiħ</a:t>
            </a:r>
            <a:endParaRPr lang="en-US" sz="156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-31329" y="1038762"/>
            <a:ext cx="18084400" cy="2477591"/>
          </a:xfrm>
          <a:prstGeom prst="rect">
            <a:avLst/>
          </a:prstGeom>
        </p:spPr>
        <p:txBody>
          <a:bodyPr wrap="square" lIns="91429" tIns="45715" rIns="91429" bIns="45715">
            <a:spAutoFit/>
          </a:bodyPr>
          <a:lstStyle/>
          <a:p>
            <a:pPr algn="ctr">
              <a:defRPr/>
            </a:pPr>
            <a:r>
              <a:rPr lang="mt-MT" sz="155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Salm Responsorjali</a:t>
            </a:r>
            <a:endParaRPr lang="en-US" sz="155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704614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26985" y="1468337"/>
            <a:ext cx="22145779" cy="9664902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Man-nifs ta’ għadbek</a:t>
            </a:r>
          </a:p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inġemgħu l-ilmijiet;</a:t>
            </a:r>
          </a:p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bħal gzuz twaqqfu </a:t>
            </a:r>
          </a:p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l-gliegel;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26985" y="3776947"/>
            <a:ext cx="22145779" cy="5047681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għaqdu fil-qalba tal-baħar l-imwieġ.</a:t>
            </a:r>
          </a:p>
        </p:txBody>
      </p:sp>
    </p:spTree>
    <p:extLst>
      <p:ext uri="{BB962C8B-B14F-4D97-AF65-F5344CB8AC3E}">
        <p14:creationId xmlns:p14="http://schemas.microsoft.com/office/powerpoint/2010/main" val="281048917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22611" y="3816115"/>
            <a:ext cx="22754528" cy="4967758"/>
          </a:xfrm>
        </p:spPr>
        <p:txBody>
          <a:bodyPr/>
          <a:lstStyle/>
          <a:p>
            <a:pPr marL="0" indent="0" algn="ctr" eaLnBrk="1" hangingPunct="1">
              <a:spcBef>
                <a:spcPts val="0"/>
              </a:spcBef>
              <a:buNone/>
              <a:defRPr/>
            </a:pPr>
            <a:r>
              <a:rPr lang="en-US" sz="156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R:/ </a:t>
            </a:r>
            <a:r>
              <a:rPr lang="fi-FI" sz="156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Ngħanni lill-Mulej, għax tkabbar bis-sħiħ</a:t>
            </a:r>
            <a:endParaRPr lang="en-US" sz="156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94618" y="251322"/>
            <a:ext cx="22610513" cy="9668468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U l-għadu qal:</a:t>
            </a:r>
          </a:p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55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“Niġri għal warajhom u nilħaqhom; naħtaf il-priża</a:t>
            </a:r>
          </a:p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55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u xewqti naqta’; nislet </a:t>
            </a:r>
          </a:p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55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is-sejf u idi teqridhom”.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22611" y="3780905"/>
            <a:ext cx="22754528" cy="5039766"/>
          </a:xfrm>
        </p:spPr>
        <p:txBody>
          <a:bodyPr/>
          <a:lstStyle/>
          <a:p>
            <a:pPr marL="0" indent="0" algn="ctr" eaLnBrk="1" hangingPunct="1">
              <a:spcBef>
                <a:spcPts val="0"/>
              </a:spcBef>
              <a:buNone/>
              <a:defRPr/>
            </a:pPr>
            <a:r>
              <a:rPr lang="en-US" sz="156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R:/ </a:t>
            </a:r>
            <a:r>
              <a:rPr lang="fi-FI" sz="156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Ngħanni lill-Mulej, għax tkabbar bis-sħiħ</a:t>
            </a:r>
            <a:endParaRPr lang="en-US" sz="156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343852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591266" y="1612505"/>
            <a:ext cx="22217218" cy="9374977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Infaħt b’nifsek,</a:t>
            </a:r>
          </a:p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u l-baħar għattiehom.</a:t>
            </a:r>
          </a:p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U għerqu bħaċ-ċomb</a:t>
            </a:r>
          </a:p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fil-qawwa tal-baħar.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591266" y="3813027"/>
            <a:ext cx="22217218" cy="4975521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Meddejt lemintek,</a:t>
            </a:r>
          </a:p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u belgħethom l-art. </a:t>
            </a:r>
          </a:p>
        </p:txBody>
      </p:sp>
    </p:spTree>
    <p:extLst>
      <p:ext uri="{BB962C8B-B14F-4D97-AF65-F5344CB8AC3E}">
        <p14:creationId xmlns:p14="http://schemas.microsoft.com/office/powerpoint/2010/main" val="150310445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22611" y="3780111"/>
            <a:ext cx="22754528" cy="5039766"/>
          </a:xfrm>
        </p:spPr>
        <p:txBody>
          <a:bodyPr/>
          <a:lstStyle/>
          <a:p>
            <a:pPr marL="0" indent="0" algn="ctr" eaLnBrk="1" hangingPunct="1">
              <a:spcBef>
                <a:spcPts val="0"/>
              </a:spcBef>
              <a:buNone/>
              <a:defRPr/>
            </a:pPr>
            <a:r>
              <a:rPr lang="en-US" sz="156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R:/ </a:t>
            </a:r>
            <a:r>
              <a:rPr lang="fi-FI" sz="156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Ngħanni lill-Mulej, għax tkabbar bis-sħiħ</a:t>
            </a:r>
            <a:endParaRPr lang="en-US" sz="156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100048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591266" y="2642103"/>
            <a:ext cx="22217218" cy="7315781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Twassalhom u tħawwilhom fuq il-muntanja,</a:t>
            </a:r>
          </a:p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il-wirt tiegħek;</a:t>
            </a:r>
          </a:p>
        </p:txBody>
      </p:sp>
    </p:spTree>
    <p:extLst>
      <p:ext uri="{BB962C8B-B14F-4D97-AF65-F5344CB8AC3E}">
        <p14:creationId xmlns:p14="http://schemas.microsoft.com/office/powerpoint/2010/main" val="19305897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-13257" y="1475458"/>
            <a:ext cx="23399750" cy="9649072"/>
          </a:xfrm>
        </p:spPr>
        <p:txBody>
          <a:bodyPr/>
          <a:lstStyle/>
          <a:p>
            <a:pPr marL="0" indent="0" algn="ctr">
              <a:spcBef>
                <a:spcPts val="0"/>
              </a:spcBef>
              <a:buNone/>
            </a:pPr>
            <a:r>
              <a:rPr lang="mt-MT" sz="15500" dirty="0">
                <a:solidFill>
                  <a:srgbClr val="1A1A1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il-baħar ixxotta</a:t>
            </a:r>
            <a:r>
              <a:rPr lang="en-GB" sz="15500" dirty="0">
                <a:solidFill>
                  <a:srgbClr val="1A1A1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mt-MT" sz="15500" dirty="0">
                <a:solidFill>
                  <a:srgbClr val="1A1A1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 l-ilmijiet inferqu. U mbagħad ulied Iżrael daħlu fin-niexef f’nofs il-baħar; </a:t>
            </a:r>
          </a:p>
        </p:txBody>
      </p:sp>
    </p:spTree>
    <p:extLst>
      <p:ext uri="{BB962C8B-B14F-4D97-AF65-F5344CB8AC3E}">
        <p14:creationId xmlns:p14="http://schemas.microsoft.com/office/powerpoint/2010/main" val="279489814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591266" y="1576501"/>
            <a:ext cx="22217218" cy="9446985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l-imkien, Mulej, li int għamiltu għamartek;</a:t>
            </a:r>
          </a:p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il-maqdes, Sidi, li ħejjew idejk.</a:t>
            </a:r>
          </a:p>
        </p:txBody>
      </p:sp>
    </p:spTree>
    <p:extLst>
      <p:ext uri="{BB962C8B-B14F-4D97-AF65-F5344CB8AC3E}">
        <p14:creationId xmlns:p14="http://schemas.microsoft.com/office/powerpoint/2010/main" val="317570866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22611" y="3780111"/>
            <a:ext cx="22754528" cy="5039766"/>
          </a:xfrm>
        </p:spPr>
        <p:txBody>
          <a:bodyPr/>
          <a:lstStyle/>
          <a:p>
            <a:pPr marL="0" indent="0" algn="ctr" eaLnBrk="1" hangingPunct="1">
              <a:spcBef>
                <a:spcPts val="0"/>
              </a:spcBef>
              <a:buNone/>
              <a:defRPr/>
            </a:pPr>
            <a:r>
              <a:rPr lang="en-US" sz="156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R:/ </a:t>
            </a:r>
            <a:r>
              <a:rPr lang="fi-FI" sz="156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Ngħanni lill-Mulej, għax tkabbar bis-sħiħ</a:t>
            </a:r>
            <a:endParaRPr lang="en-US" sz="156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531188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4" name="Text Box 4"/>
          <p:cNvSpPr txBox="1">
            <a:spLocks noChangeArrowheads="1"/>
          </p:cNvSpPr>
          <p:nvPr/>
        </p:nvSpPr>
        <p:spPr bwMode="auto">
          <a:xfrm>
            <a:off x="9806770" y="6072496"/>
            <a:ext cx="415418" cy="4846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205668" tIns="102835" rIns="205668" bIns="102835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cs typeface="Arial" pitchFamily="34" charset="0"/>
            </a:endParaRPr>
          </a:p>
        </p:txBody>
      </p:sp>
      <p:sp>
        <p:nvSpPr>
          <p:cNvPr id="61446" name="Text Box 6"/>
          <p:cNvSpPr txBox="1">
            <a:spLocks noChangeArrowheads="1"/>
          </p:cNvSpPr>
          <p:nvPr/>
        </p:nvSpPr>
        <p:spPr bwMode="auto">
          <a:xfrm>
            <a:off x="254266" y="4893813"/>
            <a:ext cx="22800350" cy="26083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205668" tIns="102835" rIns="205668" bIns="102835">
            <a:spAutoFit/>
          </a:bodyPr>
          <a:lstStyle/>
          <a:p>
            <a:pPr algn="ctr" eaLnBrk="1" hangingPunct="1">
              <a:defRPr/>
            </a:pPr>
            <a:r>
              <a:rPr lang="en-GB" sz="156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Hallelujah, Hallelujah  </a:t>
            </a:r>
          </a:p>
        </p:txBody>
      </p:sp>
      <p:pic>
        <p:nvPicPr>
          <p:cNvPr id="5" name="Celtic Alleluia F.wav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/>
          <a:stretch>
            <a:fillRect/>
          </a:stretch>
        </p:blipFill>
        <p:spPr>
          <a:xfrm>
            <a:off x="21944898" y="10987264"/>
            <a:ext cx="341498" cy="3333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10715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numSld="999">
                <p:cTn id="7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30623" y="293362"/>
            <a:ext cx="22538504" cy="12013264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fi-FI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Jekk xi ħadd iħobbni, iħares kelmti, </a:t>
            </a:r>
            <a:endParaRPr lang="mt-MT" altLang="mt-MT" sz="15500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fi-FI" altLang="mt-MT" sz="15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jgħid il-Mulej,</a:t>
            </a:r>
          </a:p>
          <a:p>
            <a:pPr marL="0" indent="0" algn="ctr" eaLnBrk="1" hangingPunct="1">
              <a:spcBef>
                <a:spcPct val="0"/>
              </a:spcBef>
              <a:buNone/>
              <a:defRPr/>
            </a:pPr>
            <a:r>
              <a:rPr lang="fi-FI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u Missieri jħobbu, u aħna niġu għandu.</a:t>
            </a:r>
            <a:endParaRPr lang="mt-MT" altLang="mt-MT" sz="15500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4" name="Text Box 4"/>
          <p:cNvSpPr txBox="1">
            <a:spLocks noChangeArrowheads="1"/>
          </p:cNvSpPr>
          <p:nvPr/>
        </p:nvSpPr>
        <p:spPr bwMode="auto">
          <a:xfrm>
            <a:off x="9806770" y="6072496"/>
            <a:ext cx="415418" cy="4846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205668" tIns="102835" rIns="205668" bIns="102835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cs typeface="Arial" pitchFamily="34" charset="0"/>
            </a:endParaRPr>
          </a:p>
        </p:txBody>
      </p:sp>
      <p:sp>
        <p:nvSpPr>
          <p:cNvPr id="61446" name="Text Box 6"/>
          <p:cNvSpPr txBox="1">
            <a:spLocks noChangeArrowheads="1"/>
          </p:cNvSpPr>
          <p:nvPr/>
        </p:nvSpPr>
        <p:spPr bwMode="auto">
          <a:xfrm>
            <a:off x="254266" y="4893813"/>
            <a:ext cx="22800350" cy="26083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205668" tIns="102835" rIns="205668" bIns="102835">
            <a:spAutoFit/>
          </a:bodyPr>
          <a:lstStyle/>
          <a:p>
            <a:pPr algn="ctr" eaLnBrk="1" hangingPunct="1">
              <a:defRPr/>
            </a:pPr>
            <a:r>
              <a:rPr lang="en-GB" sz="156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Hallelujah, Hallelujah  </a:t>
            </a:r>
          </a:p>
        </p:txBody>
      </p:sp>
      <p:pic>
        <p:nvPicPr>
          <p:cNvPr id="5" name="Celtic Alleluia F.wav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/>
          <a:stretch>
            <a:fillRect/>
          </a:stretch>
        </p:blipFill>
        <p:spPr>
          <a:xfrm>
            <a:off x="21944898" y="10987264"/>
            <a:ext cx="341498" cy="3333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10715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numSld="999">
                <p:cTn id="7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944216"/>
            <a:ext cx="23399750" cy="8820274"/>
          </a:xfrm>
        </p:spPr>
        <p:txBody>
          <a:bodyPr>
            <a:noAutofit/>
          </a:bodyPr>
          <a:lstStyle/>
          <a:p>
            <a:pPr marL="0" indent="0" algn="ctr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GB" sz="155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Qari</a:t>
            </a:r>
            <a:r>
              <a:rPr lang="en-GB" sz="15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mill-Evan</a:t>
            </a:r>
            <a:r>
              <a:rPr lang="mt-MT" sz="15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ġ</a:t>
            </a:r>
            <a:r>
              <a:rPr lang="en-GB" sz="15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el</a:t>
            </a:r>
            <a:r>
              <a:rPr lang="mt-MT" sz="15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j</a:t>
            </a:r>
            <a:r>
              <a:rPr lang="en-GB" sz="15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u </a:t>
            </a:r>
            <a:r>
              <a:rPr lang="mt-MT" sz="15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skont </a:t>
            </a:r>
            <a:r>
              <a:rPr lang="en-GB" sz="155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San </a:t>
            </a:r>
            <a:r>
              <a:rPr lang="mt-MT" sz="15500" b="1" dirty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Mattew</a:t>
            </a:r>
            <a:br>
              <a:rPr lang="en-GB" sz="14400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</a:br>
            <a:r>
              <a:rPr lang="en-US" sz="100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Mt 12, 46-50</a:t>
            </a:r>
          </a:p>
          <a:p>
            <a:pPr marL="0" indent="0" algn="ctr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GB" sz="15500" b="1" i="1" spc="-276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R:/ </a:t>
            </a:r>
            <a:r>
              <a:rPr lang="en-GB" sz="15500" b="1" i="1" spc="-276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Glorja</a:t>
            </a:r>
            <a:r>
              <a:rPr lang="en-GB" sz="15500" b="1" i="1" spc="-276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GB" sz="15500" b="1" i="1" spc="-276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lilek</a:t>
            </a:r>
            <a:r>
              <a:rPr lang="en-GB" sz="15500" b="1" i="1" spc="-276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en-GB" sz="15500" b="1" i="1" spc="-276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Mulej</a:t>
            </a:r>
            <a:endParaRPr lang="en-GB" sz="15500" b="1" i="1" spc="-276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84109" y="154097"/>
            <a:ext cx="22360093" cy="12194570"/>
          </a:xfrm>
        </p:spPr>
        <p:txBody>
          <a:bodyPr/>
          <a:lstStyle/>
          <a:p>
            <a:pPr marL="0" indent="0" algn="ctr">
              <a:spcBef>
                <a:spcPts val="0"/>
              </a:spcBef>
              <a:buNone/>
            </a:pPr>
            <a:r>
              <a:rPr lang="mt-MT" altLang="mt-MT" sz="15500" dirty="0">
                <a:solidFill>
                  <a:srgbClr val="1A1A1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F’dak iż-żmien, kif Ġesù kien għadu qiegħed ikellem lin-nies, ġew ommu u ħutu, waqfu barra u fittxew li jkellmuh. Xi ħadd qallu: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84109" y="154097"/>
            <a:ext cx="22360093" cy="12194570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5500" b="1" i="1" dirty="0">
                <a:solidFill>
                  <a:srgbClr val="481F6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“Ara, ommok u ħutek qegħdin barra jfittxu li jkellmuk”. 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mt-MT" altLang="mt-MT" sz="15500" dirty="0">
                <a:solidFill>
                  <a:srgbClr val="1A1A1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Iżda hu wieġeb lil dak li kellmu, u qallu: </a:t>
            </a:r>
          </a:p>
        </p:txBody>
      </p:sp>
    </p:spTree>
    <p:extLst>
      <p:ext uri="{BB962C8B-B14F-4D97-AF65-F5344CB8AC3E}">
        <p14:creationId xmlns:p14="http://schemas.microsoft.com/office/powerpoint/2010/main" val="543627808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519828" y="629717"/>
            <a:ext cx="22360093" cy="11340554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“Min hi ommi? U min huma ħuti?”.</a:t>
            </a:r>
            <a:endParaRPr lang="en-GB" altLang="mt-MT" sz="15500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  <a:p>
            <a:pPr marL="0" indent="0" algn="ctr" eaLnBrk="1" hangingPunct="1">
              <a:spcBef>
                <a:spcPct val="0"/>
              </a:spcBef>
              <a:buNone/>
            </a:pPr>
            <a:endParaRPr lang="mt-MT" altLang="mt-MT" sz="10000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mt-MT" altLang="mt-MT" sz="15500" dirty="0">
                <a:solidFill>
                  <a:srgbClr val="1A1A1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Imbagħad medd idu lejn 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mt-MT" altLang="mt-MT" sz="15500" dirty="0">
                <a:solidFill>
                  <a:srgbClr val="1A1A1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id-dixxipli tiegħu u qal:</a:t>
            </a:r>
          </a:p>
        </p:txBody>
      </p:sp>
    </p:spTree>
    <p:extLst>
      <p:ext uri="{BB962C8B-B14F-4D97-AF65-F5344CB8AC3E}">
        <p14:creationId xmlns:p14="http://schemas.microsoft.com/office/powerpoint/2010/main" val="2016509434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519828" y="318216"/>
            <a:ext cx="22360093" cy="11965143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“Dawn, araw, huma ommi u ħuti. Għax kull min jagħmel ir-rieda ta’ Missieri li hu </a:t>
            </a:r>
          </a:p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fis-smewwiet, </a:t>
            </a:r>
          </a:p>
        </p:txBody>
      </p:sp>
    </p:spTree>
    <p:extLst>
      <p:ext uri="{BB962C8B-B14F-4D97-AF65-F5344CB8AC3E}">
        <p14:creationId xmlns:p14="http://schemas.microsoft.com/office/powerpoint/2010/main" val="21151996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A86732-4470-F314-788A-E682041745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3">
            <a:extLst>
              <a:ext uri="{FF2B5EF4-FFF2-40B4-BE49-F238E27FC236}">
                <a16:creationId xmlns:a16="http://schemas.microsoft.com/office/drawing/2014/main" id="{6E1C76F3-DF2B-E6BB-E0EA-8CEECCBB6A79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0" y="2627586"/>
            <a:ext cx="23399750" cy="7344816"/>
          </a:xfrm>
        </p:spPr>
        <p:txBody>
          <a:bodyPr/>
          <a:lstStyle/>
          <a:p>
            <a:pPr marL="0" indent="0" algn="ctr">
              <a:spcBef>
                <a:spcPts val="0"/>
              </a:spcBef>
              <a:buNone/>
            </a:pPr>
            <a:r>
              <a:rPr lang="mt-MT" sz="15500" dirty="0">
                <a:solidFill>
                  <a:srgbClr val="1A1A1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l-ilmijiet kienu għalihom qishom ħitan fuq il-lemin u</a:t>
            </a:r>
            <a:r>
              <a:rPr lang="en-GB" sz="15500" dirty="0">
                <a:solidFill>
                  <a:srgbClr val="1A1A1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mt-MT" sz="15500" dirty="0">
                <a:solidFill>
                  <a:srgbClr val="1A1A1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fuq ix-xellug. </a:t>
            </a:r>
          </a:p>
        </p:txBody>
      </p:sp>
    </p:spTree>
    <p:extLst>
      <p:ext uri="{BB962C8B-B14F-4D97-AF65-F5344CB8AC3E}">
        <p14:creationId xmlns:p14="http://schemas.microsoft.com/office/powerpoint/2010/main" val="2007846313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519828" y="3846211"/>
            <a:ext cx="22360093" cy="4909153"/>
          </a:xfrm>
        </p:spPr>
        <p:txBody>
          <a:bodyPr/>
          <a:lstStyle/>
          <a:p>
            <a:pPr marL="0" indent="0" algn="ctr" eaLnBrk="1" hangingPunct="1">
              <a:spcBef>
                <a:spcPct val="0"/>
              </a:spcBef>
              <a:buNone/>
            </a:pPr>
            <a:r>
              <a:rPr lang="mt-MT" altLang="mt-MT" sz="155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dak huwa ħija, u oħti, u ommi”.</a:t>
            </a:r>
          </a:p>
          <a:p>
            <a:pPr marL="0" indent="0" algn="ctr" eaLnBrk="1" hangingPunct="1">
              <a:spcBef>
                <a:spcPct val="0"/>
              </a:spcBef>
              <a:buNone/>
            </a:pPr>
            <a:endParaRPr lang="mt-MT" altLang="mt-MT" sz="15500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7092720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4" name="Text Box 4"/>
          <p:cNvSpPr txBox="1">
            <a:spLocks noChangeArrowheads="1"/>
          </p:cNvSpPr>
          <p:nvPr/>
        </p:nvSpPr>
        <p:spPr bwMode="auto">
          <a:xfrm>
            <a:off x="10340712" y="6072494"/>
            <a:ext cx="184708" cy="12464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29" tIns="45715" rIns="91429" bIns="45715">
            <a:spAutoFit/>
          </a:bodyPr>
          <a:lstStyle/>
          <a:p>
            <a:pPr>
              <a:defRPr/>
            </a:pPr>
            <a:endParaRPr lang="en-US" sz="7500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cs typeface="Arial" pitchFamily="34" charset="0"/>
            </a:endParaRPr>
          </a:p>
        </p:txBody>
      </p:sp>
      <p:sp>
        <p:nvSpPr>
          <p:cNvPr id="61446" name="Text Box 6"/>
          <p:cNvSpPr txBox="1">
            <a:spLocks noChangeArrowheads="1"/>
          </p:cNvSpPr>
          <p:nvPr/>
        </p:nvSpPr>
        <p:spPr bwMode="auto">
          <a:xfrm>
            <a:off x="1186707" y="3852878"/>
            <a:ext cx="21314367" cy="48628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1429" tIns="45715" rIns="91429" bIns="45715">
            <a:spAutoFit/>
          </a:bodyPr>
          <a:lstStyle/>
          <a:p>
            <a:pPr algn="ctr">
              <a:defRPr/>
            </a:pPr>
            <a:r>
              <a:rPr lang="en-GB" sz="155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Il-</a:t>
            </a:r>
            <a:r>
              <a:rPr lang="en-GB" sz="155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Kelma</a:t>
            </a:r>
            <a:r>
              <a:rPr lang="en-GB" sz="155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55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tal-Mulej</a:t>
            </a:r>
            <a:endParaRPr lang="en-GB" sz="155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en-GB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R:/ </a:t>
            </a:r>
            <a:r>
              <a:rPr lang="en-GB" sz="155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Tif</a:t>
            </a:r>
            <a:r>
              <a:rPr lang="mt-MT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ħ</a:t>
            </a:r>
            <a:r>
              <a:rPr lang="en-GB" sz="155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ir</a:t>
            </a:r>
            <a:r>
              <a:rPr lang="en-GB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55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lilek</a:t>
            </a:r>
            <a:r>
              <a:rPr lang="en-GB" sz="15500" b="1" i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15500" b="1" i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Kristu</a:t>
            </a:r>
            <a:endParaRPr lang="en-US" sz="15500" b="1" i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6951361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039920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fade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323330"/>
            <a:ext cx="23399750" cy="11881320"/>
          </a:xfrm>
        </p:spPr>
        <p:txBody>
          <a:bodyPr/>
          <a:lstStyle/>
          <a:p>
            <a:pPr marL="0" indent="0" algn="ctr">
              <a:spcBef>
                <a:spcPts val="0"/>
              </a:spcBef>
              <a:buNone/>
            </a:pPr>
            <a:r>
              <a:rPr lang="mt-MT" sz="15500" dirty="0">
                <a:solidFill>
                  <a:srgbClr val="1A1A1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L-Eġizzjani marru warajhom, u daħlu f’nofs </a:t>
            </a:r>
            <a:endParaRPr lang="en-GB" sz="15500" dirty="0">
              <a:solidFill>
                <a:srgbClr val="1A1A1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mt-MT" sz="15500" dirty="0">
                <a:solidFill>
                  <a:srgbClr val="1A1A1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il-baħar, iż-żwiemel kollha tal-Fargħun, il-karrijiet u </a:t>
            </a:r>
            <a:endParaRPr lang="en-GB" sz="15500" dirty="0">
              <a:solidFill>
                <a:srgbClr val="1A1A1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mt-MT" sz="15500" dirty="0">
                <a:solidFill>
                  <a:srgbClr val="1A1A1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r-rikkieba tiegħu.</a:t>
            </a:r>
          </a:p>
        </p:txBody>
      </p:sp>
    </p:spTree>
    <p:extLst>
      <p:ext uri="{BB962C8B-B14F-4D97-AF65-F5344CB8AC3E}">
        <p14:creationId xmlns:p14="http://schemas.microsoft.com/office/powerpoint/2010/main" val="10029350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12671" y="323330"/>
            <a:ext cx="22574408" cy="11881320"/>
          </a:xfrm>
        </p:spPr>
        <p:txBody>
          <a:bodyPr/>
          <a:lstStyle/>
          <a:p>
            <a:pPr marL="0" indent="0" algn="ctr">
              <a:spcBef>
                <a:spcPts val="0"/>
              </a:spcBef>
              <a:buNone/>
            </a:pPr>
            <a:r>
              <a:rPr lang="mt-MT" sz="15500" dirty="0">
                <a:solidFill>
                  <a:srgbClr val="1A1A1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Fis-sahra ta’ filgħodu, 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mt-MT" sz="15500" dirty="0">
                <a:solidFill>
                  <a:srgbClr val="1A1A1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il-Mulej minn ġol-kolonna tan-nar u s-sħaba xeħet ħarsa fuq it-tined 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mt-MT" sz="15500" dirty="0">
                <a:solidFill>
                  <a:srgbClr val="1A1A1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tal-Eġizzjani, u ħarbathom. </a:t>
            </a:r>
          </a:p>
        </p:txBody>
      </p:sp>
    </p:spTree>
    <p:extLst>
      <p:ext uri="{BB962C8B-B14F-4D97-AF65-F5344CB8AC3E}">
        <p14:creationId xmlns:p14="http://schemas.microsoft.com/office/powerpoint/2010/main" val="7185990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12671" y="1404244"/>
            <a:ext cx="22574408" cy="9793088"/>
          </a:xfrm>
        </p:spPr>
        <p:txBody>
          <a:bodyPr/>
          <a:lstStyle/>
          <a:p>
            <a:pPr marL="0" indent="0" algn="ctr">
              <a:spcBef>
                <a:spcPts val="0"/>
              </a:spcBef>
              <a:buNone/>
            </a:pPr>
            <a:r>
              <a:rPr lang="mt-MT" sz="15500" dirty="0">
                <a:solidFill>
                  <a:srgbClr val="1A1A1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 xekkel ir-roti tagħhom u bit-tbatija setgħu jmexxuhom. U mbagħad 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mt-MT" sz="15500" dirty="0">
                <a:solidFill>
                  <a:srgbClr val="1A1A1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l-Eġizzjani bdew jgħajtu:</a:t>
            </a:r>
          </a:p>
        </p:txBody>
      </p:sp>
    </p:spTree>
    <p:extLst>
      <p:ext uri="{BB962C8B-B14F-4D97-AF65-F5344CB8AC3E}">
        <p14:creationId xmlns:p14="http://schemas.microsoft.com/office/powerpoint/2010/main" val="2503399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12671" y="1440248"/>
            <a:ext cx="22574408" cy="9721080"/>
          </a:xfrm>
        </p:spPr>
        <p:txBody>
          <a:bodyPr/>
          <a:lstStyle/>
          <a:p>
            <a:pPr marL="0" indent="0" algn="ctr">
              <a:spcBef>
                <a:spcPts val="0"/>
              </a:spcBef>
              <a:buNone/>
            </a:pPr>
            <a:r>
              <a:rPr lang="mt-MT" sz="15500" b="1" i="1" dirty="0">
                <a:solidFill>
                  <a:srgbClr val="542A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“Ħa naħarbu minn quddiem Iżrael, għaliex 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mt-MT" sz="15500" b="1" i="1" dirty="0">
                <a:solidFill>
                  <a:srgbClr val="542A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il-Mulej qiegħed jiggieled kontra l-Eġizzjani!”.</a:t>
            </a:r>
          </a:p>
        </p:txBody>
      </p:sp>
    </p:spTree>
    <p:extLst>
      <p:ext uri="{BB962C8B-B14F-4D97-AF65-F5344CB8AC3E}">
        <p14:creationId xmlns:p14="http://schemas.microsoft.com/office/powerpoint/2010/main" val="22049373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4931842"/>
            <a:ext cx="23399750" cy="2736304"/>
          </a:xfrm>
        </p:spPr>
        <p:txBody>
          <a:bodyPr/>
          <a:lstStyle/>
          <a:p>
            <a:pPr marL="0" indent="0" algn="ctr">
              <a:spcBef>
                <a:spcPts val="0"/>
              </a:spcBef>
              <a:buNone/>
            </a:pPr>
            <a:r>
              <a:rPr lang="mt-MT" sz="15500" dirty="0">
                <a:solidFill>
                  <a:srgbClr val="1A1A1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Il-Mulej qal lil Mosè: </a:t>
            </a:r>
          </a:p>
        </p:txBody>
      </p:sp>
    </p:spTree>
    <p:extLst>
      <p:ext uri="{BB962C8B-B14F-4D97-AF65-F5344CB8AC3E}">
        <p14:creationId xmlns:p14="http://schemas.microsoft.com/office/powerpoint/2010/main" val="338198985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2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6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Maltese Times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6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Maltese Times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500</TotalTime>
  <Words>579</Words>
  <Application>Microsoft Office PowerPoint</Application>
  <PresentationFormat>Custom</PresentationFormat>
  <Paragraphs>79</Paragraphs>
  <Slides>42</Slides>
  <Notes>0</Notes>
  <HiddenSlides>0</HiddenSlides>
  <MMClips>2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42</vt:i4>
      </vt:variant>
    </vt:vector>
  </HeadingPairs>
  <TitlesOfParts>
    <vt:vector size="49" baseType="lpstr">
      <vt:lpstr>Arial</vt:lpstr>
      <vt:lpstr>Calibri</vt:lpstr>
      <vt:lpstr>Times New Roman</vt:lpstr>
      <vt:lpstr>Default Design</vt:lpstr>
      <vt:lpstr>Custom Design</vt:lpstr>
      <vt:lpstr>1_Default Design</vt:lpstr>
      <vt:lpstr>2_Default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User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Alfred Caruana</dc:creator>
  <cp:lastModifiedBy>Ibragg Licence 01</cp:lastModifiedBy>
  <cp:revision>81</cp:revision>
  <dcterms:created xsi:type="dcterms:W3CDTF">2011-06-21T19:16:41Z</dcterms:created>
  <dcterms:modified xsi:type="dcterms:W3CDTF">2025-07-16T05:28:46Z</dcterms:modified>
</cp:coreProperties>
</file>