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65" r:id="rId3"/>
    <p:sldMasterId id="2147483777" r:id="rId4"/>
  </p:sldMasterIdLst>
  <p:notesMasterIdLst>
    <p:notesMasterId r:id="rId41"/>
  </p:notesMasterIdLst>
  <p:sldIdLst>
    <p:sldId id="284" r:id="rId5"/>
    <p:sldId id="258" r:id="rId6"/>
    <p:sldId id="634" r:id="rId7"/>
    <p:sldId id="635" r:id="rId8"/>
    <p:sldId id="636" r:id="rId9"/>
    <p:sldId id="637" r:id="rId10"/>
    <p:sldId id="638" r:id="rId11"/>
    <p:sldId id="639" r:id="rId12"/>
    <p:sldId id="640" r:id="rId13"/>
    <p:sldId id="641" r:id="rId14"/>
    <p:sldId id="642" r:id="rId15"/>
    <p:sldId id="643" r:id="rId16"/>
    <p:sldId id="644" r:id="rId17"/>
    <p:sldId id="645" r:id="rId18"/>
    <p:sldId id="303" r:id="rId19"/>
    <p:sldId id="304" r:id="rId20"/>
    <p:sldId id="269" r:id="rId21"/>
    <p:sldId id="646" r:id="rId22"/>
    <p:sldId id="270" r:id="rId23"/>
    <p:sldId id="271" r:id="rId24"/>
    <p:sldId id="647" r:id="rId25"/>
    <p:sldId id="623" r:id="rId26"/>
    <p:sldId id="273" r:id="rId27"/>
    <p:sldId id="648" r:id="rId28"/>
    <p:sldId id="624" r:id="rId29"/>
    <p:sldId id="607" r:id="rId30"/>
    <p:sldId id="275" r:id="rId31"/>
    <p:sldId id="608" r:id="rId32"/>
    <p:sldId id="289" r:id="rId33"/>
    <p:sldId id="277" r:id="rId34"/>
    <p:sldId id="649" r:id="rId35"/>
    <p:sldId id="652" r:id="rId36"/>
    <p:sldId id="650" r:id="rId37"/>
    <p:sldId id="651" r:id="rId38"/>
    <p:sldId id="311" r:id="rId39"/>
    <p:sldId id="291" r:id="rId40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14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00"/>
    <a:srgbClr val="003300"/>
    <a:srgbClr val="4C004C"/>
    <a:srgbClr val="660066"/>
    <a:srgbClr val="0000CC"/>
    <a:srgbClr val="99FF99"/>
    <a:srgbClr val="99FF66"/>
    <a:srgbClr val="FF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132" y="876"/>
      </p:cViewPr>
      <p:guideLst>
        <p:guide orient="horz" pos="4014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6CF04B1-6137-4617-AD24-2979C310129C}" type="datetimeFigureOut">
              <a:rPr lang="mt-MT"/>
              <a:pPr>
                <a:defRPr/>
              </a:pPr>
              <a:t>08/07/2025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2BDBE3E-B181-4988-925E-F48DD8C42423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074394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t-MT" altLang="mt-MT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122B11-25FE-458E-AC4C-FB8244CCB4A5}" type="slidenum">
              <a:rPr lang="mt-MT" altLang="mt-MT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mt-MT" altLang="mt-MT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F67674F-8C4E-483C-A607-4CB24853D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2939998"/>
            <a:ext cx="21059775" cy="831541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B9C61FB-DDBB-442C-810E-AD4A88B24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9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253027A-EBC7-4536-B36E-E930A78C0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82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330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2939998"/>
            <a:ext cx="21059775" cy="83154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5152F-3B87-4721-9303-C4EE65A44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41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2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60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4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80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2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A7216-831E-4F63-A91D-210494CE5219}" type="datetimeFigureOut">
              <a:rPr lang="mt-MT"/>
              <a:pPr>
                <a:defRPr/>
              </a:pPr>
              <a:t>08/07/2025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4B06E-47FE-402E-99F0-42D435B763C6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798433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5128A-805D-41AF-8D07-169733C41FCE}" type="datetimeFigureOut">
              <a:rPr lang="mt-MT"/>
              <a:pPr>
                <a:defRPr/>
              </a:pPr>
              <a:t>08/07/2025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9B7D1-2D52-4AFD-B73A-01DC530017DD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451135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DA2D2-8FA8-4C82-957C-26F40AE28A48}" type="datetimeFigureOut">
              <a:rPr lang="mt-MT"/>
              <a:pPr>
                <a:defRPr/>
              </a:pPr>
              <a:t>08/07/2025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7FBB3-5B8C-43B2-A4CD-F7F825568FD5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017674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145FE-A655-4F93-ACB1-7DF343F58096}" type="datetimeFigureOut">
              <a:rPr lang="mt-MT"/>
              <a:pPr>
                <a:defRPr/>
              </a:pPr>
              <a:t>08/07/2025</a:t>
            </a:fld>
            <a:endParaRPr lang="mt-M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11A0A-A5D6-4B57-A401-49AA9FA17B36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798466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200C9-6ED3-494A-873C-5454CD45606F}" type="datetimeFigureOut">
              <a:rPr lang="mt-MT"/>
              <a:pPr>
                <a:defRPr/>
              </a:pPr>
              <a:t>08/07/2025</a:t>
            </a:fld>
            <a:endParaRPr lang="mt-M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E17D-5438-4409-A76A-98E5B0AFE242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572264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D5B4D-624B-47CA-A91B-C1C146F2D804}" type="datetimeFigureOut">
              <a:rPr lang="mt-MT"/>
              <a:pPr>
                <a:defRPr/>
              </a:pPr>
              <a:t>08/07/2025</a:t>
            </a:fld>
            <a:endParaRPr lang="mt-M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2E30F-D72B-4337-8A09-262C0D46AB9C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35728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23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BB391-FACE-4A37-9931-F281E15901FC}" type="datetimeFigureOut">
              <a:rPr lang="mt-MT"/>
              <a:pPr>
                <a:defRPr/>
              </a:pPr>
              <a:t>08/07/2025</a:t>
            </a:fld>
            <a:endParaRPr lang="mt-M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49941-BD87-47F1-8723-548EF65B7AE2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104237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F6469-2FEC-4F98-910E-844CCA939F19}" type="datetimeFigureOut">
              <a:rPr lang="mt-MT"/>
              <a:pPr>
                <a:defRPr/>
              </a:pPr>
              <a:t>08/07/2025</a:t>
            </a:fld>
            <a:endParaRPr lang="mt-M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3C84-9805-417A-98FC-C2F265F1D785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097553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ABBC6-3916-4CD3-8060-DB4CAB2C9D42}" type="datetimeFigureOut">
              <a:rPr lang="mt-MT"/>
              <a:pPr>
                <a:defRPr/>
              </a:pPr>
              <a:t>08/07/2025</a:t>
            </a:fld>
            <a:endParaRPr lang="mt-M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CCFB3-438B-4E00-BB4A-CE4FAADB096D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434711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7D794-DBBB-4D86-AF57-FBBF7F33F7B8}" type="datetimeFigureOut">
              <a:rPr lang="mt-MT"/>
              <a:pPr>
                <a:defRPr/>
              </a:pPr>
              <a:t>08/07/2025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5B4F8-F63C-4E9B-A4F7-E3BFB53013D8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120329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B8DAE-F714-426B-8F9D-D6BB04292FA3}" type="datetimeFigureOut">
              <a:rPr lang="mt-MT"/>
              <a:pPr>
                <a:defRPr/>
              </a:pPr>
              <a:t>08/07/2025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5D928-9D29-46C4-AC75-BD992EE62BE9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653395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818DD-DD9D-4EE5-A473-88610CEC7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0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389D1-E46C-49B7-BD97-78F6BAD36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26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C1A69-9DF3-4B1C-9D73-284CD098F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07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5285C-AC5B-4EDD-9480-52249C9D4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553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42365-D84B-4CE9-A409-49AEBC1EF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3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  <a:prstGeom prst="rect">
            <a:avLst/>
          </a:prstGeo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19F8B85-1705-4520-A118-B412AAA2A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144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BD85A-DAED-47C3-8E66-A4308A69F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612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5184F-B3A2-437F-9AE1-D6F7EE239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800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AEFE3-CC6A-48A5-82B9-9A022486B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42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AF10B-7EB2-41D9-83A5-BA1C7D26D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065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3B11A-5526-4181-B479-432AEEFA4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19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34BC6-F350-491A-A35E-FC65695F0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02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7A53731-9468-4B46-B14B-1DFDDD826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637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F9373CD-1B31-4088-B662-FDC93E572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35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84CA009-9EAE-40F6-8176-F658DB50A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112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09779C9-0FC7-40F0-A7B3-33FCA3771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5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  <a:prstGeom prst="rect">
            <a:avLst/>
          </a:prstGeo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  <a:prstGeom prst="rect">
            <a:avLst/>
          </a:prstGeo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6EDDDFC-41D4-44A7-8350-25F25166C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413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B22A91E-AE01-4295-900D-EB7544CA6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962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2DD18A4-C8DE-4F2E-AFCC-C8252FF8C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308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016D5BB-A78B-4F21-8728-BD3A06A03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43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7091D37-C008-4C19-B721-B3A60E7B2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808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882503A-9A63-400A-83CD-A38C56B06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118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A871988-6A8C-47A1-9175-E8996F034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979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B2B544E-473E-4F17-A683-6F097220A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  <a:prstGeom prst="rect">
            <a:avLst/>
          </a:prstGeo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  <a:prstGeom prst="rect">
            <a:avLst/>
          </a:prstGeo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5C77785-DB71-43FF-AF22-4B2277786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9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34197AD-C6D7-4F52-A2EF-571E41F5C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0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2B1E1E0-E909-44B7-A42F-6B08B0626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5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  <a:prstGeom prst="rect">
            <a:avLst/>
          </a:prstGeo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  <a:prstGeom prst="rect">
            <a:avLst/>
          </a:prstGeo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3B8759B-4D32-4FB5-B513-91662966E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5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  <a:prstGeom prst="rect">
            <a:avLst/>
          </a:prstGeo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0E25429-A5F6-4BEE-AC75-3DF42F0EB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0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65" r:id="rId2"/>
    <p:sldLayoutId id="2147484490" r:id="rId3"/>
    <p:sldLayoutId id="2147484491" r:id="rId4"/>
    <p:sldLayoutId id="2147484492" r:id="rId5"/>
    <p:sldLayoutId id="2147484493" r:id="rId6"/>
    <p:sldLayoutId id="2147484494" r:id="rId7"/>
    <p:sldLayoutId id="2147484495" r:id="rId8"/>
    <p:sldLayoutId id="2147484496" r:id="rId9"/>
    <p:sldLayoutId id="2147484497" r:id="rId10"/>
    <p:sldLayoutId id="2147484498" r:id="rId11"/>
    <p:sldLayoutId id="2147484466" r:id="rId12"/>
    <p:sldLayoutId id="21474844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  <a:endParaRPr lang="mt-MT" altLang="mt-MT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  <a:endParaRPr lang="mt-MT" alt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5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4199ACD-F43B-4910-9968-4B281DDA6EF7}" type="datetimeFigureOut">
              <a:rPr lang="mt-MT"/>
              <a:pPr>
                <a:defRPr/>
              </a:pPr>
              <a:t>08/07/2025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5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F0FA9B8-6CDD-480E-A5E1-48AA237C706F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8" r:id="rId2"/>
    <p:sldLayoutId id="2147484469" r:id="rId3"/>
    <p:sldLayoutId id="2147484470" r:id="rId4"/>
    <p:sldLayoutId id="2147484471" r:id="rId5"/>
    <p:sldLayoutId id="2147484472" r:id="rId6"/>
    <p:sldLayoutId id="2147484473" r:id="rId7"/>
    <p:sldLayoutId id="2147484474" r:id="rId8"/>
    <p:sldLayoutId id="2147484475" r:id="rId9"/>
    <p:sldLayoutId id="2147484476" r:id="rId10"/>
    <p:sldLayoutId id="21474844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5144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675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675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CCA1AD8-EEBA-4F45-994F-9A30F617F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2" r:id="rId1"/>
    <p:sldLayoutId id="2147484513" r:id="rId2"/>
    <p:sldLayoutId id="2147484514" r:id="rId3"/>
    <p:sldLayoutId id="2147484515" r:id="rId4"/>
    <p:sldLayoutId id="2147484516" r:id="rId5"/>
    <p:sldLayoutId id="2147484517" r:id="rId6"/>
    <p:sldLayoutId id="2147484518" r:id="rId7"/>
    <p:sldLayoutId id="2147484519" r:id="rId8"/>
    <p:sldLayoutId id="2147484520" r:id="rId9"/>
    <p:sldLayoutId id="2147484521" r:id="rId10"/>
    <p:sldLayoutId id="21474845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F24E057-0840-48E0-B9C3-64191717E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538635" y="3177158"/>
            <a:ext cx="22322480" cy="63901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8000" tIns="84000" rIns="168000" bIns="8400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</a:t>
            </a:r>
            <a:r>
              <a:rPr lang="en-US" alt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altLang="mt-MT" sz="1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r>
              <a:rPr lang="en-US" alt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mt-MT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Eżodu</a:t>
            </a:r>
            <a:endParaRPr lang="mt-MT" alt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Eżodu</a:t>
            </a:r>
            <a:r>
              <a:rPr lang="en-US" alt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3, 1-6.9-12</a:t>
            </a:r>
            <a:endParaRPr lang="en-US" alt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347083"/>
            <a:ext cx="22538504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“Issa, ara, il-karba ta’ wlied Iżrael waslet sa għandi, u rajt ukoll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it-tgħakkis li bih qegħdin jgħakksuhom l-Eġizzjani. </a:t>
            </a:r>
          </a:p>
        </p:txBody>
      </p:sp>
    </p:spTree>
    <p:extLst>
      <p:ext uri="{BB962C8B-B14F-4D97-AF65-F5344CB8AC3E}">
        <p14:creationId xmlns:p14="http://schemas.microsoft.com/office/powerpoint/2010/main" val="3177103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347083"/>
            <a:ext cx="22538504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Ejja, mela, ħa nibagħtek għand il-Fargħun biex toħroġ lil ulied Iżrael,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il-poplu tiegħi,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mill-Eġittu”</a:t>
            </a:r>
            <a:r>
              <a:rPr lang="mt-MT" altLang="mt-MT" sz="155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5907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347083"/>
            <a:ext cx="22538504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Mosè wieġeb lil Alla: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“Min jien biex immur quddiem il-Fargħun u noħroġ lil ulied Iżrael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mill-Eġittu?”. </a:t>
            </a:r>
          </a:p>
        </p:txBody>
      </p:sp>
    </p:spTree>
    <p:extLst>
      <p:ext uri="{BB962C8B-B14F-4D97-AF65-F5344CB8AC3E}">
        <p14:creationId xmlns:p14="http://schemas.microsoft.com/office/powerpoint/2010/main" val="688093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347083"/>
            <a:ext cx="22538504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Alla wieġbu: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“Jiena nkun miegħek, u dan ikun is-sinjal li jien bgħattek: meta tkun ħriġt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il-poplu mill-Eġittu, </a:t>
            </a:r>
          </a:p>
        </p:txBody>
      </p:sp>
    </p:spTree>
    <p:extLst>
      <p:ext uri="{BB962C8B-B14F-4D97-AF65-F5344CB8AC3E}">
        <p14:creationId xmlns:p14="http://schemas.microsoft.com/office/powerpoint/2010/main" val="3052296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3827817"/>
            <a:ext cx="22538504" cy="508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 tqimu lil Alla fuq din il-muntanja”.</a:t>
            </a:r>
          </a:p>
        </p:txBody>
      </p:sp>
    </p:spTree>
    <p:extLst>
      <p:ext uri="{BB962C8B-B14F-4D97-AF65-F5344CB8AC3E}">
        <p14:creationId xmlns:p14="http://schemas.microsoft.com/office/powerpoint/2010/main" val="72086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704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658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611" y="4931842"/>
            <a:ext cx="2261051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:/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Ħanin u twajjeb </a:t>
            </a:r>
          </a:p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endParaRPr lang="en-US" sz="15600" dirty="0"/>
          </a:p>
        </p:txBody>
      </p:sp>
      <p:sp>
        <p:nvSpPr>
          <p:cNvPr id="3" name="Rectangle 2"/>
          <p:cNvSpPr/>
          <p:nvPr/>
        </p:nvSpPr>
        <p:spPr>
          <a:xfrm>
            <a:off x="610643" y="755378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98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8635" y="2681926"/>
            <a:ext cx="22466496" cy="738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Bierek, ruħ tiegħi, il-Mulej!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B’qalbi kollha nbierek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l-isem qaddis tiegħu.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2573914"/>
            <a:ext cx="23399749" cy="759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Bierek, ruħ tiegħi, il-Mulej,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la tinsiex il-ġid kollu li għamel miegħek.</a:t>
            </a:r>
          </a:p>
        </p:txBody>
      </p:sp>
    </p:spTree>
    <p:extLst>
      <p:ext uri="{BB962C8B-B14F-4D97-AF65-F5344CB8AC3E}">
        <p14:creationId xmlns:p14="http://schemas.microsoft.com/office/powerpoint/2010/main" val="3712134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40790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:/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Ħanin u twajjeb </a:t>
            </a:r>
          </a:p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endParaRPr lang="en-US" sz="15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212918"/>
            <a:ext cx="23399750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Mosè kien jirgħa l-merħla ta’ </a:t>
            </a:r>
            <a:r>
              <a:rPr lang="mt-MT" altLang="mt-MT" sz="15500" spc="-300" dirty="0">
                <a:latin typeface="Times New Roman" pitchFamily="18" charset="0"/>
              </a:rPr>
              <a:t>ħatnu Ġetru, qassis ta’ Midjan, </a:t>
            </a:r>
            <a:r>
              <a:rPr lang="mt-MT" altLang="mt-MT" sz="15500" dirty="0">
                <a:latin typeface="Times New Roman" pitchFamily="18" charset="0"/>
              </a:rPr>
              <a:t>u ħa l-merħla ’l hemm</a:t>
            </a:r>
            <a:r>
              <a:rPr lang="mt-MT" altLang="mt-MT" sz="15500" spc="-300" dirty="0">
                <a:latin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fid-deżert, u wasal sa ħdejn</a:t>
            </a:r>
            <a:r>
              <a:rPr lang="mt-MT" altLang="mt-MT" sz="15500" spc="-3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Ħoreb, il-muntanja ta’ Alla.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mt-MT" altLang="mt-MT" sz="15500" spc="-3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42691" y="1584176"/>
            <a:ext cx="21170352" cy="975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li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jaħfer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dnubietek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kollha;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ifejjaq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il-mard tiegħek kollu;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14699" y="2862188"/>
            <a:ext cx="21170352" cy="702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jifdi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ħajtek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qabar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iħaddnek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bit-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tieba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ħniena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1215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40790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:/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Ħanin u twajjeb </a:t>
            </a:r>
          </a:p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endParaRPr lang="en-US" sz="15600" dirty="0"/>
          </a:p>
        </p:txBody>
      </p:sp>
    </p:spTree>
    <p:extLst>
      <p:ext uri="{BB962C8B-B14F-4D97-AF65-F5344CB8AC3E}">
        <p14:creationId xmlns:p14="http://schemas.microsoft.com/office/powerpoint/2010/main" val="2673856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70683" y="1619474"/>
            <a:ext cx="21602400" cy="969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 jagħmel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is-sewwa,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l-ħaqq mal-maħqurin kollha.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70683" y="1619474"/>
            <a:ext cx="21602400" cy="969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għarraf lil Mosè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l-ħsieb tiegħu,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l-għemejjel tiegħu lil ulied Iżrael.</a:t>
            </a:r>
          </a:p>
        </p:txBody>
      </p:sp>
    </p:spTree>
    <p:extLst>
      <p:ext uri="{BB962C8B-B14F-4D97-AF65-F5344CB8AC3E}">
        <p14:creationId xmlns:p14="http://schemas.microsoft.com/office/powerpoint/2010/main" val="4194121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40790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:/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Ħanin u twajjeb </a:t>
            </a:r>
          </a:p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endParaRPr lang="en-US" sz="15600" dirty="0"/>
          </a:p>
        </p:txBody>
      </p:sp>
    </p:spTree>
    <p:extLst>
      <p:ext uri="{BB962C8B-B14F-4D97-AF65-F5344CB8AC3E}">
        <p14:creationId xmlns:p14="http://schemas.microsoft.com/office/powerpoint/2010/main" val="3528046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8" y="467346"/>
            <a:ext cx="22610513" cy="74888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Infaħħrek, Missier, Sid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is-sema u l-art,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inti dawn il-ħwejjeġ tas-Saltna wrejthom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liċ-ċkejknin.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9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635" y="2178112"/>
            <a:ext cx="22322480" cy="8388226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latin typeface="Times New Roman" pitchFamily="18" charset="0"/>
              </a:rPr>
              <a:t>Qari</a:t>
            </a:r>
            <a:r>
              <a:rPr lang="mt-MT" sz="15500" b="1" dirty="0">
                <a:latin typeface="Times New Roman" pitchFamily="18" charset="0"/>
              </a:rPr>
              <a:t> </a:t>
            </a:r>
            <a:r>
              <a:rPr lang="en-GB" sz="15500" b="1" dirty="0">
                <a:latin typeface="Times New Roman" pitchFamily="18" charset="0"/>
              </a:rPr>
              <a:t>mill-Evan</a:t>
            </a:r>
            <a:r>
              <a:rPr lang="mt-MT" sz="15500" b="1" dirty="0">
                <a:latin typeface="Times New Roman" pitchFamily="18" charset="0"/>
              </a:rPr>
              <a:t>ġ</a:t>
            </a:r>
            <a:r>
              <a:rPr lang="en-GB" sz="15500" b="1" dirty="0">
                <a:latin typeface="Times New Roman" pitchFamily="18" charset="0"/>
              </a:rPr>
              <a:t>el</a:t>
            </a:r>
            <a:r>
              <a:rPr lang="mt-MT" sz="15500" b="1" dirty="0">
                <a:latin typeface="Times New Roman" pitchFamily="18" charset="0"/>
              </a:rPr>
              <a:t>j</a:t>
            </a:r>
            <a:r>
              <a:rPr lang="en-GB" sz="15500" b="1" dirty="0">
                <a:latin typeface="Times New Roman" pitchFamily="18" charset="0"/>
              </a:rPr>
              <a:t>u </a:t>
            </a:r>
            <a:r>
              <a:rPr lang="mt-MT" sz="15500" b="1" dirty="0">
                <a:latin typeface="Times New Roman" pitchFamily="18" charset="0"/>
              </a:rPr>
              <a:t>skont</a:t>
            </a:r>
            <a:r>
              <a:rPr lang="en-GB" sz="15500" b="1" dirty="0">
                <a:latin typeface="Times New Roman" pitchFamily="18" charset="0"/>
              </a:rPr>
              <a:t>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Mattew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Mt 11, 25-27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Glorja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Mulej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347083"/>
            <a:ext cx="23399750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Hawn deherlu l-anġlu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tal-Mulej f’ħuġġieġa nar qalb l-għollieq. Mosè ħares u ra l-għollieq jaqbad bin-nar bla ma jintemm. Mosè qal:</a:t>
            </a:r>
          </a:p>
        </p:txBody>
      </p:sp>
    </p:spTree>
    <p:extLst>
      <p:ext uri="{BB962C8B-B14F-4D97-AF65-F5344CB8AC3E}">
        <p14:creationId xmlns:p14="http://schemas.microsoft.com/office/powerpoint/2010/main" val="902435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0643" y="3858993"/>
            <a:ext cx="22178463" cy="502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F’dak iż-żmien, Ġesù qabad u qal:</a:t>
            </a:r>
            <a:endParaRPr lang="en-US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3967005"/>
            <a:ext cx="23399749" cy="481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“Infaħħrek, Missier, Sid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is-sema u l-art, </a:t>
            </a:r>
          </a:p>
        </p:txBody>
      </p:sp>
    </p:spTree>
    <p:extLst>
      <p:ext uri="{BB962C8B-B14F-4D97-AF65-F5344CB8AC3E}">
        <p14:creationId xmlns:p14="http://schemas.microsoft.com/office/powerpoint/2010/main" val="26567705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17FE8-3A48-4A70-606B-656DF8F06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>
            <a:extLst>
              <a:ext uri="{FF2B5EF4-FFF2-40B4-BE49-F238E27FC236}">
                <a16:creationId xmlns:a16="http://schemas.microsoft.com/office/drawing/2014/main" id="{9C4015D8-F948-C49D-B1CA-2D58410FF35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482729"/>
            <a:ext cx="23399749" cy="977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inti dawn il-ħwejjeġ ħbejthom lil min għandu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l-għerf u d-dehen u wrejthom liċ-ċkejknin. </a:t>
            </a:r>
          </a:p>
        </p:txBody>
      </p:sp>
    </p:spTree>
    <p:extLst>
      <p:ext uri="{BB962C8B-B14F-4D97-AF65-F5344CB8AC3E}">
        <p14:creationId xmlns:p14="http://schemas.microsoft.com/office/powerpoint/2010/main" val="34203196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265419"/>
            <a:ext cx="23399749" cy="119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Iva, Missier, għax lilek hekk għoġbok. Kollox kien mogħti lili minn Missieri, u ħadd ma jagħraf lill-Iben jekk mhux il-Missier,</a:t>
            </a:r>
            <a:endParaRPr lang="en-US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4341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0643" y="1482729"/>
            <a:ext cx="22178463" cy="977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kif ħadd ma jagħraf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lill-Missier jekk mhux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l-Iben u dak li lilu l-Iben irid jgħarrafhulu”.</a:t>
            </a:r>
            <a:endParaRPr lang="en-US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0102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940790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09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1523561"/>
            <a:ext cx="22538504" cy="969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 </a:t>
            </a:r>
            <a:r>
              <a:rPr lang="mt-MT" altLang="mt-MT" sz="15500" b="1" i="1" dirty="0">
                <a:solidFill>
                  <a:srgbClr val="00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“Ħa nersaq u nara din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id-dehra tal-għaġeb: għala mhux jinħaraq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l-għollieq?”.</a:t>
            </a:r>
          </a:p>
        </p:txBody>
      </p:sp>
    </p:spTree>
    <p:extLst>
      <p:ext uri="{BB962C8B-B14F-4D97-AF65-F5344CB8AC3E}">
        <p14:creationId xmlns:p14="http://schemas.microsoft.com/office/powerpoint/2010/main" val="1401361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2639685"/>
            <a:ext cx="22538504" cy="746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Il-Mulej rah riesaq biex jara, u Alla sejjaħlu minn qalb l-għollieq u qallu:</a:t>
            </a:r>
          </a:p>
        </p:txBody>
      </p:sp>
    </p:spTree>
    <p:extLst>
      <p:ext uri="{BB962C8B-B14F-4D97-AF65-F5344CB8AC3E}">
        <p14:creationId xmlns:p14="http://schemas.microsoft.com/office/powerpoint/2010/main" val="3491689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1487557"/>
            <a:ext cx="22538504" cy="976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“Mosè, Mosè!”.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Mosè wieġeb: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“Hawn jien!”.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l-Mulej qallu:</a:t>
            </a:r>
          </a:p>
        </p:txBody>
      </p:sp>
    </p:spTree>
    <p:extLst>
      <p:ext uri="{BB962C8B-B14F-4D97-AF65-F5344CB8AC3E}">
        <p14:creationId xmlns:p14="http://schemas.microsoft.com/office/powerpoint/2010/main" val="3137269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347083"/>
            <a:ext cx="22538504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“La tersaqx ’l hawn. Neħħi l-qorq minn riġlejk, għax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il-post li inti fuqu hu art qaddisa!”.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ssokta jgħidlu: </a:t>
            </a:r>
          </a:p>
        </p:txBody>
      </p:sp>
    </p:spTree>
    <p:extLst>
      <p:ext uri="{BB962C8B-B14F-4D97-AF65-F5344CB8AC3E}">
        <p14:creationId xmlns:p14="http://schemas.microsoft.com/office/powerpoint/2010/main" val="2465089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1667577"/>
            <a:ext cx="22538504" cy="940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“Jien hu Alla ta’ missirijietek: Alla ta’ Abraham, Alla ta’ Iżakk u Alla ta’ Ġakobb”. </a:t>
            </a:r>
          </a:p>
        </p:txBody>
      </p:sp>
    </p:spTree>
    <p:extLst>
      <p:ext uri="{BB962C8B-B14F-4D97-AF65-F5344CB8AC3E}">
        <p14:creationId xmlns:p14="http://schemas.microsoft.com/office/powerpoint/2010/main" val="3760587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2696670"/>
            <a:ext cx="22538504" cy="735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Mosè għatta wiċċu, għax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beża’ jħares lejn Alla.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l-Mulej qallu: </a:t>
            </a:r>
          </a:p>
        </p:txBody>
      </p:sp>
    </p:spTree>
    <p:extLst>
      <p:ext uri="{BB962C8B-B14F-4D97-AF65-F5344CB8AC3E}">
        <p14:creationId xmlns:p14="http://schemas.microsoft.com/office/powerpoint/2010/main" val="294272855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502</Words>
  <Application>Microsoft Office PowerPoint</Application>
  <PresentationFormat>Custom</PresentationFormat>
  <Paragraphs>83</Paragraphs>
  <Slides>36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Times New Roman</vt:lpstr>
      <vt:lpstr>Default Design</vt:lpstr>
      <vt:lpstr>Custom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46</cp:revision>
  <dcterms:created xsi:type="dcterms:W3CDTF">2011-06-21T19:36:16Z</dcterms:created>
  <dcterms:modified xsi:type="dcterms:W3CDTF">2025-07-08T05:31:40Z</dcterms:modified>
</cp:coreProperties>
</file>