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53"/>
  </p:notesMasterIdLst>
  <p:sldIdLst>
    <p:sldId id="284" r:id="rId5"/>
    <p:sldId id="258" r:id="rId6"/>
    <p:sldId id="652" r:id="rId7"/>
    <p:sldId id="653" r:id="rId8"/>
    <p:sldId id="654" r:id="rId9"/>
    <p:sldId id="655" r:id="rId10"/>
    <p:sldId id="680" r:id="rId11"/>
    <p:sldId id="656" r:id="rId12"/>
    <p:sldId id="657" r:id="rId13"/>
    <p:sldId id="658" r:id="rId14"/>
    <p:sldId id="659" r:id="rId15"/>
    <p:sldId id="660" r:id="rId16"/>
    <p:sldId id="661" r:id="rId17"/>
    <p:sldId id="681" r:id="rId18"/>
    <p:sldId id="662" r:id="rId19"/>
    <p:sldId id="663" r:id="rId20"/>
    <p:sldId id="664" r:id="rId21"/>
    <p:sldId id="665" r:id="rId22"/>
    <p:sldId id="682" r:id="rId23"/>
    <p:sldId id="666" r:id="rId24"/>
    <p:sldId id="303" r:id="rId25"/>
    <p:sldId id="304" r:id="rId26"/>
    <p:sldId id="269" r:id="rId27"/>
    <p:sldId id="667" r:id="rId28"/>
    <p:sldId id="270" r:id="rId29"/>
    <p:sldId id="271" r:id="rId30"/>
    <p:sldId id="668" r:id="rId31"/>
    <p:sldId id="623" r:id="rId32"/>
    <p:sldId id="273" r:id="rId33"/>
    <p:sldId id="669" r:id="rId34"/>
    <p:sldId id="624" r:id="rId35"/>
    <p:sldId id="670" r:id="rId36"/>
    <p:sldId id="672" r:id="rId37"/>
    <p:sldId id="671" r:id="rId38"/>
    <p:sldId id="607" r:id="rId39"/>
    <p:sldId id="275" r:id="rId40"/>
    <p:sldId id="608" r:id="rId41"/>
    <p:sldId id="289" r:id="rId42"/>
    <p:sldId id="277" r:id="rId43"/>
    <p:sldId id="673" r:id="rId44"/>
    <p:sldId id="674" r:id="rId45"/>
    <p:sldId id="675" r:id="rId46"/>
    <p:sldId id="676" r:id="rId47"/>
    <p:sldId id="677" r:id="rId48"/>
    <p:sldId id="678" r:id="rId49"/>
    <p:sldId id="679" r:id="rId50"/>
    <p:sldId id="311" r:id="rId51"/>
    <p:sldId id="291" r:id="rId5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004C"/>
    <a:srgbClr val="660066"/>
    <a:srgbClr val="0000CC"/>
    <a:srgbClr val="99FF99"/>
    <a:srgbClr val="99FF66"/>
    <a:srgbClr val="FF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2106" y="924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177158"/>
            <a:ext cx="22322480" cy="6390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16, 1-5.9-15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Fis-sitt jum, imbagħad, meta jkunu jħejju x’se jieħdu magħhom, iqisu li jkun darbtejn aktar minn dak li jiġbru kuljum”.</a:t>
            </a:r>
          </a:p>
        </p:txBody>
      </p:sp>
    </p:spTree>
    <p:extLst>
      <p:ext uri="{BB962C8B-B14F-4D97-AF65-F5344CB8AC3E}">
        <p14:creationId xmlns:p14="http://schemas.microsoft.com/office/powerpoint/2010/main" val="379034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904528"/>
            <a:ext cx="22538504" cy="47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Mosè, imbagħad, qal lil Aron: </a:t>
            </a:r>
          </a:p>
        </p:txBody>
      </p:sp>
    </p:spTree>
    <p:extLst>
      <p:ext uri="{BB962C8B-B14F-4D97-AF65-F5344CB8AC3E}">
        <p14:creationId xmlns:p14="http://schemas.microsoft.com/office/powerpoint/2010/main" val="401443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“Għid lill-ġemgħa kollha ta’ Iżrael: 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‘Ersqu quddiem il-Mulej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sama’ t-tgergir tagħkom’ ”. </a:t>
            </a:r>
          </a:p>
        </p:txBody>
      </p:sp>
    </p:spTree>
    <p:extLst>
      <p:ext uri="{BB962C8B-B14F-4D97-AF65-F5344CB8AC3E}">
        <p14:creationId xmlns:p14="http://schemas.microsoft.com/office/powerpoint/2010/main" val="12326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644388"/>
            <a:ext cx="23399750" cy="7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kif Aron kien ikellem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lill-ġemgħa kollha ta’ Iżrael, u ħarsu lejn id-deżert, </a:t>
            </a:r>
          </a:p>
        </p:txBody>
      </p:sp>
    </p:spTree>
    <p:extLst>
      <p:ext uri="{BB962C8B-B14F-4D97-AF65-F5344CB8AC3E}">
        <p14:creationId xmlns:p14="http://schemas.microsoft.com/office/powerpoint/2010/main" val="164595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42E4-E546-2686-ADED-8187F80D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938184B9-265C-20F7-0FD6-BDADCEC025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644388"/>
            <a:ext cx="23399750" cy="7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hemm hi, il-glorja tal-Mulej dehret fi sħaba. U l-Mulej kellem lil Mosè:</a:t>
            </a:r>
          </a:p>
        </p:txBody>
      </p:sp>
    </p:spTree>
    <p:extLst>
      <p:ext uri="{BB962C8B-B14F-4D97-AF65-F5344CB8AC3E}">
        <p14:creationId xmlns:p14="http://schemas.microsoft.com/office/powerpoint/2010/main" val="100207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2918"/>
            <a:ext cx="23399749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smajt it-tgergir ta’ wlied Iżrael. Kellimhom u għidilhom: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‘Filgħaxija tieklu l-laħam u filgħodu tixbgħu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bil-ħobż. </a:t>
            </a:r>
          </a:p>
        </p:txBody>
      </p:sp>
    </p:spTree>
    <p:extLst>
      <p:ext uri="{BB962C8B-B14F-4D97-AF65-F5344CB8AC3E}">
        <p14:creationId xmlns:p14="http://schemas.microsoft.com/office/powerpoint/2010/main" val="422392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832520"/>
            <a:ext cx="22538504" cy="49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tkunu tafu li jiena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tagħkom’ ”.</a:t>
            </a:r>
          </a:p>
        </p:txBody>
      </p:sp>
    </p:spTree>
    <p:extLst>
      <p:ext uri="{BB962C8B-B14F-4D97-AF65-F5344CB8AC3E}">
        <p14:creationId xmlns:p14="http://schemas.microsoft.com/office/powerpoint/2010/main" val="15612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7" y="347083"/>
            <a:ext cx="23399750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5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 ġara li filgħaxija dehret qatgħa summien tittajjar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fl-għoli u għattiet it-tined kollha, </a:t>
            </a:r>
            <a:r>
              <a:rPr lang="mt-MT" altLang="mt-MT" sz="15500" spc="-300" dirty="0">
                <a:latin typeface="Times New Roman" pitchFamily="18" charset="0"/>
              </a:rPr>
              <a:t>u filgħodu kien hemm wiċċ nida madwar it-tined.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29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420252"/>
            <a:ext cx="22538504" cy="97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kumimoji="0" lang="mt-MT" altLang="mt-MT" sz="15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Meta din in-nida għabet, fuq wiċċ id-deżert </a:t>
            </a:r>
            <a:r>
              <a:rPr lang="mt-MT" altLang="mt-MT" sz="15500" dirty="0">
                <a:latin typeface="Times New Roman" pitchFamily="18" charset="0"/>
              </a:rPr>
              <a:t>kien hemm xi ħaġa rqiqa qisha ġlata fuq l-art.</a:t>
            </a:r>
          </a:p>
        </p:txBody>
      </p:sp>
    </p:spTree>
    <p:extLst>
      <p:ext uri="{BB962C8B-B14F-4D97-AF65-F5344CB8AC3E}">
        <p14:creationId xmlns:p14="http://schemas.microsoft.com/office/powerpoint/2010/main" val="283636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87F57-B681-7E48-F58B-F64CC56A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770FA14A-03DE-EA1A-618E-BCEE07670C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788404"/>
            <a:ext cx="22538504" cy="70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Malli wlied Iżrael raw dan, bdew jgħidu wieħed lil ieħor: 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“Man-hu?”. </a:t>
            </a:r>
            <a:r>
              <a:rPr lang="mt-MT" altLang="mt-MT" sz="15500" dirty="0">
                <a:latin typeface="Times New Roman" pitchFamily="18" charset="0"/>
              </a:rPr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324433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2918"/>
            <a:ext cx="23399750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Il-ġemgħa kollha ta’ wlied Iżrael refgħu t-tined tagħhom minn Elim u fil-ħmistax-il jum tat-tieni xahar minn ħruġhom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mill-art tal-Eġittu,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708507"/>
            <a:ext cx="22538504" cy="93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ma għarfux x’inhu. Mosè qalilhom: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hu l-ikel li l-Mulej takom biex tieklu”.</a:t>
            </a:r>
          </a:p>
        </p:txBody>
      </p:sp>
    </p:spTree>
    <p:extLst>
      <p:ext uri="{BB962C8B-B14F-4D97-AF65-F5344CB8AC3E}">
        <p14:creationId xmlns:p14="http://schemas.microsoft.com/office/powerpoint/2010/main" val="408604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4931842"/>
            <a:ext cx="22610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8192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 lill-Għoli f’qalbhom,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 talbuh l-ikel li xtaqu.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154746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Tkellmu kontra Alla, u qalu: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“Jista’ Alla jħejji mejda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fid-deżert?”.</a:t>
            </a:r>
          </a:p>
        </p:txBody>
      </p:sp>
    </p:spTree>
    <p:extLst>
      <p:ext uri="{BB962C8B-B14F-4D97-AF65-F5344CB8AC3E}">
        <p14:creationId xmlns:p14="http://schemas.microsoft.com/office/powerpoint/2010/main" val="333704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fetaħ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bwieb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4699" y="2754176"/>
            <a:ext cx="21170352" cy="72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manna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x’jieklu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67385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8675" y="2663813"/>
            <a:ext cx="216024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wieħed kiel il-ħobż tal-qalbenin,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ikel bix-xaba’ bagħtilhom.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815718"/>
            <a:ext cx="22538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waslu fid-deżert ta’ Sin, li jinsab bejn Elim u s-Sinaj.</a:t>
            </a:r>
          </a:p>
        </p:txBody>
      </p:sp>
    </p:spTree>
    <p:extLst>
      <p:ext uri="{BB962C8B-B14F-4D97-AF65-F5344CB8AC3E}">
        <p14:creationId xmlns:p14="http://schemas.microsoft.com/office/powerpoint/2010/main" val="95758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Tella’ r-riħ il-Lvant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 ir-riħ isfel b’qawwietu.</a:t>
            </a:r>
          </a:p>
        </p:txBody>
      </p:sp>
    </p:spTree>
    <p:extLst>
      <p:ext uri="{BB962C8B-B14F-4D97-AF65-F5344CB8AC3E}">
        <p14:creationId xmlns:p14="http://schemas.microsoft.com/office/powerpoint/2010/main" val="310220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528046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 ta’ laħam bħat-trab bagħtilhom,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 bħar-ramel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tal-baħar;</a:t>
            </a:r>
          </a:p>
        </p:txBody>
      </p:sp>
    </p:spTree>
    <p:extLst>
      <p:ext uri="{BB962C8B-B14F-4D97-AF65-F5344CB8AC3E}">
        <p14:creationId xmlns:p14="http://schemas.microsoft.com/office/powerpoint/2010/main" val="132974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8675" y="1523562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waqqagħhom f’nofs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it-tined tagħhom,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 l-għerejjex fejn kienu jgħammru.</a:t>
            </a:r>
          </a:p>
        </p:txBody>
      </p:sp>
    </p:spTree>
    <p:extLst>
      <p:ext uri="{BB962C8B-B14F-4D97-AF65-F5344CB8AC3E}">
        <p14:creationId xmlns:p14="http://schemas.microsoft.com/office/powerpoint/2010/main" val="3140515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805945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251322"/>
            <a:ext cx="22610513" cy="121326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Iż-żerriegħa hi l-kelma ta’ Alla,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jiżragħha hu Kristu: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isibha, jikseb il-ħajja ta’ dejjem.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13, 1-9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627586"/>
            <a:ext cx="2261051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Dakinhar Ġesù ħareġ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mid-dar, mar f’xatt il-baħar u qagħad bilqiegħda hemm.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23330"/>
            <a:ext cx="22538504" cy="12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Fid-deżert, il-ġemgħa kollha ta’ wlied Iżrael bdew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igergru kontra Mosè u Aron. Ulied Iżrael qalulhom: </a:t>
            </a:r>
          </a:p>
        </p:txBody>
      </p:sp>
    </p:spTree>
    <p:extLst>
      <p:ext uri="{BB962C8B-B14F-4D97-AF65-F5344CB8AC3E}">
        <p14:creationId xmlns:p14="http://schemas.microsoft.com/office/powerpoint/2010/main" val="192232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51322"/>
            <a:ext cx="23399750" cy="12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U nġabru madwaru folol hekk </a:t>
            </a:r>
            <a:r>
              <a:rPr lang="mt-MT" altLang="mt-MT" sz="15500" dirty="0">
                <a:latin typeface="Times New Roman" pitchFamily="18" charset="0"/>
              </a:rPr>
              <a:t>kbar ta’ nies li kellu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jitla’ fuq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dgħajsa u jinżel bilqiegħda fiha; in-nies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qagħdu lkoll wieqfa fuq ix-xatt.</a:t>
            </a:r>
          </a:p>
        </p:txBody>
      </p:sp>
    </p:spTree>
    <p:extLst>
      <p:ext uri="{BB962C8B-B14F-4D97-AF65-F5344CB8AC3E}">
        <p14:creationId xmlns:p14="http://schemas.microsoft.com/office/powerpoint/2010/main" val="3919808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95217"/>
            <a:ext cx="22610512" cy="74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Hu beda jkellimhom fuq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bosta ħwejjeġ bil-parabboli. U qalilhom: </a:t>
            </a:r>
          </a:p>
        </p:txBody>
      </p:sp>
    </p:spTree>
    <p:extLst>
      <p:ext uri="{BB962C8B-B14F-4D97-AF65-F5344CB8AC3E}">
        <p14:creationId xmlns:p14="http://schemas.microsoft.com/office/powerpoint/2010/main" val="887411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557" y="1403450"/>
            <a:ext cx="23399750" cy="97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“Darba wieħed bidwi ħareġ jiżra’. Huwa u jiżra’, xi żerrigħat waqgħu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mal-mogħdija;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6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 l-għasafar u naqqruhom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kollha. Oħrajn waqgħu f’art kollha blat, fejn ma kienx hemm wisq ħamrija, u malajr nibtu,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52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4599" y="269677"/>
            <a:ext cx="22970552" cy="120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it-I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il-ħamrija ma kinitx fonda;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mbagħad telgħet ix-xemx, u nħarqu u nixfu, għax ma kellhomx għeruq.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627586"/>
            <a:ext cx="2261051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Oħrajn waqgħu qalb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ix-xewk, u x-xewk kiber</a:t>
            </a:r>
            <a:endParaRPr kumimoji="0" lang="en-US" altLang="mt-MT" sz="15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 u ħonoqhom.</a:t>
            </a:r>
          </a:p>
        </p:txBody>
      </p:sp>
    </p:spTree>
    <p:extLst>
      <p:ext uri="{BB962C8B-B14F-4D97-AF65-F5344CB8AC3E}">
        <p14:creationId xmlns:p14="http://schemas.microsoft.com/office/powerpoint/2010/main" val="3931750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69677"/>
            <a:ext cx="23399750" cy="120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Imma oħrajn waqgħu f’art tajba, u għamlu l-frott, min mija, min sittin, u min tletin. </a:t>
            </a:r>
            <a:endParaRPr kumimoji="0" lang="en-US" altLang="mt-MT" sz="15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għandu widnejn, ħa jisma’”.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7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“Mhux li mitna b’id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fl-art tal-Eġittu, meta konna ħdejn il-borom tal-laħam u konna nieklu ħobż bix-xaba’!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44388"/>
            <a:ext cx="22538504" cy="7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Ħriġtuna f’dan id-deżert biex toqtlu bil-ġuħ din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il-ġemgħa kollha!”.</a:t>
            </a:r>
          </a:p>
        </p:txBody>
      </p:sp>
    </p:spTree>
    <p:extLst>
      <p:ext uri="{BB962C8B-B14F-4D97-AF65-F5344CB8AC3E}">
        <p14:creationId xmlns:p14="http://schemas.microsoft.com/office/powerpoint/2010/main" val="15928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A173E-1A67-3F65-154F-B24F8DA0E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054C3027-2FD6-7AA4-6858-EC99CFB320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4012540"/>
            <a:ext cx="22538504" cy="45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Il-Mulej imbagħad qal lil Mosè: </a:t>
            </a:r>
          </a:p>
        </p:txBody>
      </p:sp>
    </p:spTree>
    <p:extLst>
      <p:ext uri="{BB962C8B-B14F-4D97-AF65-F5344CB8AC3E}">
        <p14:creationId xmlns:p14="http://schemas.microsoft.com/office/powerpoint/2010/main" val="190068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se nibagħtilkom xita ta’ ħobż mis-sema. Il-poplu kollu joħroġ u jiġbor minn jum għal ieħor kemm ikun jenħtieġ għall-ġurnata, </a:t>
            </a:r>
          </a:p>
        </p:txBody>
      </p:sp>
    </p:spTree>
    <p:extLst>
      <p:ext uri="{BB962C8B-B14F-4D97-AF65-F5344CB8AC3E}">
        <p14:creationId xmlns:p14="http://schemas.microsoft.com/office/powerpoint/2010/main" val="335977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99594"/>
            <a:ext cx="22538504" cy="73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hekk inġarrabhom u nara jimxux mal-liġi tiegħi jew le.</a:t>
            </a:r>
          </a:p>
        </p:txBody>
      </p:sp>
    </p:spTree>
    <p:extLst>
      <p:ext uri="{BB962C8B-B14F-4D97-AF65-F5344CB8AC3E}">
        <p14:creationId xmlns:p14="http://schemas.microsoft.com/office/powerpoint/2010/main" val="10452722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661</Words>
  <Application>Microsoft Office PowerPoint</Application>
  <PresentationFormat>Custom</PresentationFormat>
  <Paragraphs>93</Paragraphs>
  <Slides>48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46</cp:revision>
  <dcterms:created xsi:type="dcterms:W3CDTF">2011-06-21T19:36:16Z</dcterms:created>
  <dcterms:modified xsi:type="dcterms:W3CDTF">2025-07-16T05:41:35Z</dcterms:modified>
</cp:coreProperties>
</file>