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7" r:id="rId1"/>
  </p:sldMasterIdLst>
  <p:notesMasterIdLst>
    <p:notesMasterId r:id="rId50"/>
  </p:notesMasterIdLst>
  <p:sldIdLst>
    <p:sldId id="313" r:id="rId2"/>
    <p:sldId id="258" r:id="rId3"/>
    <p:sldId id="286" r:id="rId4"/>
    <p:sldId id="324" r:id="rId5"/>
    <p:sldId id="284" r:id="rId6"/>
    <p:sldId id="283" r:id="rId7"/>
    <p:sldId id="335" r:id="rId8"/>
    <p:sldId id="613" r:id="rId9"/>
    <p:sldId id="316" r:id="rId10"/>
    <p:sldId id="318" r:id="rId11"/>
    <p:sldId id="317" r:id="rId12"/>
    <p:sldId id="336" r:id="rId13"/>
    <p:sldId id="315" r:id="rId14"/>
    <p:sldId id="614" r:id="rId15"/>
    <p:sldId id="319" r:id="rId16"/>
    <p:sldId id="326" r:id="rId17"/>
    <p:sldId id="309" r:id="rId18"/>
    <p:sldId id="327" r:id="rId19"/>
    <p:sldId id="256" r:id="rId20"/>
    <p:sldId id="328" r:id="rId21"/>
    <p:sldId id="303" r:id="rId22"/>
    <p:sldId id="288" r:id="rId23"/>
    <p:sldId id="329" r:id="rId24"/>
    <p:sldId id="330" r:id="rId25"/>
    <p:sldId id="287" r:id="rId26"/>
    <p:sldId id="321" r:id="rId27"/>
    <p:sldId id="331" r:id="rId28"/>
    <p:sldId id="607" r:id="rId29"/>
    <p:sldId id="311" r:id="rId30"/>
    <p:sldId id="608" r:id="rId31"/>
    <p:sldId id="312" r:id="rId32"/>
    <p:sldId id="270" r:id="rId33"/>
    <p:sldId id="271" r:id="rId34"/>
    <p:sldId id="273" r:id="rId35"/>
    <p:sldId id="609" r:id="rId36"/>
    <p:sldId id="325" r:id="rId37"/>
    <p:sldId id="337" r:id="rId38"/>
    <p:sldId id="274" r:id="rId39"/>
    <p:sldId id="275" r:id="rId40"/>
    <p:sldId id="611" r:id="rId41"/>
    <p:sldId id="615" r:id="rId42"/>
    <p:sldId id="276" r:id="rId43"/>
    <p:sldId id="333" r:id="rId44"/>
    <p:sldId id="323" r:id="rId45"/>
    <p:sldId id="338" r:id="rId46"/>
    <p:sldId id="612" r:id="rId47"/>
    <p:sldId id="334" r:id="rId48"/>
    <p:sldId id="290" r:id="rId49"/>
  </p:sldIdLst>
  <p:sldSz cx="23402925" cy="126015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6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3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9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6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3328" algn="l" defTabSz="20573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1994" algn="l" defTabSz="20573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200660" algn="l" defTabSz="20573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9326" algn="l" defTabSz="20573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  <p15:guide id="3" orient="horz" pos="3970">
          <p15:clr>
            <a:srgbClr val="A4A3A4"/>
          </p15:clr>
        </p15:guide>
        <p15:guide id="4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B5B"/>
    <a:srgbClr val="4F2270"/>
    <a:srgbClr val="003300"/>
    <a:srgbClr val="421C5E"/>
    <a:srgbClr val="0000CC"/>
    <a:srgbClr val="FCD5B5"/>
    <a:srgbClr val="FFFFCC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480" y="864"/>
      </p:cViewPr>
      <p:guideLst>
        <p:guide orient="horz" pos="3969"/>
        <p:guide pos="7370"/>
        <p:guide orient="horz" pos="3970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D43F7E-DD80-4EE8-80AC-DCB14857451E}" type="datetimeFigureOut">
              <a:rPr lang="en-US"/>
              <a:pPr>
                <a:defRPr/>
              </a:pPr>
              <a:t>7/25/2025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82A6B0-757C-4C9C-AB0D-11AECED943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736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66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332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998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662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328" algn="l" defTabSz="20573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994" algn="l" defTabSz="20573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660" algn="l" defTabSz="20573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326" algn="l" defTabSz="20573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2973BE-D836-4F4B-A182-2DE9D6D62D75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19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840098" indent="0" algn="ctr">
              <a:buNone/>
              <a:defRPr/>
            </a:lvl2pPr>
            <a:lvl3pPr marL="1680195" indent="0" algn="ctr">
              <a:buNone/>
              <a:defRPr/>
            </a:lvl3pPr>
            <a:lvl4pPr marL="2520293" indent="0" algn="ctr">
              <a:buNone/>
              <a:defRPr/>
            </a:lvl4pPr>
            <a:lvl5pPr marL="3360390" indent="0" algn="ctr">
              <a:buNone/>
              <a:defRPr/>
            </a:lvl5pPr>
            <a:lvl6pPr marL="4200488" indent="0" algn="ctr">
              <a:buNone/>
              <a:defRPr/>
            </a:lvl6pPr>
            <a:lvl7pPr marL="5040585" indent="0" algn="ctr">
              <a:buNone/>
              <a:defRPr/>
            </a:lvl7pPr>
            <a:lvl8pPr marL="5880683" indent="0" algn="ctr">
              <a:buNone/>
              <a:defRPr/>
            </a:lvl8pPr>
            <a:lvl9pPr marL="67207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AD6383B-E282-4825-B9C2-EA914D12F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2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A9D4AA7-F215-4E8D-90BE-8258FFA96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1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9EE9424-0262-41D0-8FD8-16FA956EB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2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47417A0-48C8-4409-8DCE-23C86248C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7" cy="2502813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7"/>
            <a:ext cx="19892487" cy="2756593"/>
          </a:xfrm>
        </p:spPr>
        <p:txBody>
          <a:bodyPr anchor="b"/>
          <a:lstStyle>
            <a:lvl1pPr marL="0" indent="0">
              <a:buNone/>
              <a:defRPr sz="3700"/>
            </a:lvl1pPr>
            <a:lvl2pPr marL="840098" indent="0">
              <a:buNone/>
              <a:defRPr sz="3300"/>
            </a:lvl2pPr>
            <a:lvl3pPr marL="1680195" indent="0">
              <a:buNone/>
              <a:defRPr sz="2900"/>
            </a:lvl3pPr>
            <a:lvl4pPr marL="2520293" indent="0">
              <a:buNone/>
              <a:defRPr sz="2600"/>
            </a:lvl4pPr>
            <a:lvl5pPr marL="3360390" indent="0">
              <a:buNone/>
              <a:defRPr sz="2600"/>
            </a:lvl5pPr>
            <a:lvl6pPr marL="4200488" indent="0">
              <a:buNone/>
              <a:defRPr sz="2600"/>
            </a:lvl6pPr>
            <a:lvl7pPr marL="5040585" indent="0">
              <a:buNone/>
              <a:defRPr sz="2600"/>
            </a:lvl7pPr>
            <a:lvl8pPr marL="5880683" indent="0">
              <a:buNone/>
              <a:defRPr sz="2600"/>
            </a:lvl8pPr>
            <a:lvl9pPr marL="6720780" indent="0">
              <a:buNone/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1A8D9FC-1C4C-4C49-8A4C-3A28DCE89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2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E51E36-5C80-4563-83B2-538B3466E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8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7" y="2820771"/>
            <a:ext cx="10340356" cy="1175563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0098" indent="0">
              <a:buNone/>
              <a:defRPr sz="3700" b="1"/>
            </a:lvl2pPr>
            <a:lvl3pPr marL="1680195" indent="0">
              <a:buNone/>
              <a:defRPr sz="3300" b="1"/>
            </a:lvl3pPr>
            <a:lvl4pPr marL="2520293" indent="0">
              <a:buNone/>
              <a:defRPr sz="2900" b="1"/>
            </a:lvl4pPr>
            <a:lvl5pPr marL="3360390" indent="0">
              <a:buNone/>
              <a:defRPr sz="2900" b="1"/>
            </a:lvl5pPr>
            <a:lvl6pPr marL="4200488" indent="0">
              <a:buNone/>
              <a:defRPr sz="2900" b="1"/>
            </a:lvl6pPr>
            <a:lvl7pPr marL="5040585" indent="0">
              <a:buNone/>
              <a:defRPr sz="2900" b="1"/>
            </a:lvl7pPr>
            <a:lvl8pPr marL="5880683" indent="0">
              <a:buNone/>
              <a:defRPr sz="2900" b="1"/>
            </a:lvl8pPr>
            <a:lvl9pPr marL="6720780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7" y="3996334"/>
            <a:ext cx="10340356" cy="726049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0098" indent="0">
              <a:buNone/>
              <a:defRPr sz="3700" b="1"/>
            </a:lvl2pPr>
            <a:lvl3pPr marL="1680195" indent="0">
              <a:buNone/>
              <a:defRPr sz="3300" b="1"/>
            </a:lvl3pPr>
            <a:lvl4pPr marL="2520293" indent="0">
              <a:buNone/>
              <a:defRPr sz="2900" b="1"/>
            </a:lvl4pPr>
            <a:lvl5pPr marL="3360390" indent="0">
              <a:buNone/>
              <a:defRPr sz="2900" b="1"/>
            </a:lvl5pPr>
            <a:lvl6pPr marL="4200488" indent="0">
              <a:buNone/>
              <a:defRPr sz="2900" b="1"/>
            </a:lvl6pPr>
            <a:lvl7pPr marL="5040585" indent="0">
              <a:buNone/>
              <a:defRPr sz="2900" b="1"/>
            </a:lvl7pPr>
            <a:lvl8pPr marL="5880683" indent="0">
              <a:buNone/>
              <a:defRPr sz="2900" b="1"/>
            </a:lvl8pPr>
            <a:lvl9pPr marL="6720780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4"/>
            <a:ext cx="10344417" cy="726049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0D2D235-F7E7-447B-8A61-546BBCB12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5AE90D5-EB59-4BED-8009-A23DEC55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6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255DE8-57A0-41EB-A65C-F289E8F4D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9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2" cy="2135267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3" y="501731"/>
            <a:ext cx="13082885" cy="10755095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2" cy="8619829"/>
          </a:xfrm>
        </p:spPr>
        <p:txBody>
          <a:bodyPr/>
          <a:lstStyle>
            <a:lvl1pPr marL="0" indent="0">
              <a:buNone/>
              <a:defRPr sz="2600"/>
            </a:lvl1pPr>
            <a:lvl2pPr marL="840098" indent="0">
              <a:buNone/>
              <a:defRPr sz="2200"/>
            </a:lvl2pPr>
            <a:lvl3pPr marL="1680195" indent="0">
              <a:buNone/>
              <a:defRPr sz="1800"/>
            </a:lvl3pPr>
            <a:lvl4pPr marL="2520293" indent="0">
              <a:buNone/>
              <a:defRPr sz="1700"/>
            </a:lvl4pPr>
            <a:lvl5pPr marL="3360390" indent="0">
              <a:buNone/>
              <a:defRPr sz="1700"/>
            </a:lvl5pPr>
            <a:lvl6pPr marL="4200488" indent="0">
              <a:buNone/>
              <a:defRPr sz="1700"/>
            </a:lvl6pPr>
            <a:lvl7pPr marL="5040585" indent="0">
              <a:buNone/>
              <a:defRPr sz="1700"/>
            </a:lvl7pPr>
            <a:lvl8pPr marL="5880683" indent="0">
              <a:buNone/>
              <a:defRPr sz="1700"/>
            </a:lvl8pPr>
            <a:lvl9pPr marL="6720780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7FB12C-378E-4082-9571-E60828F01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3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5900"/>
            </a:lvl1pPr>
            <a:lvl2pPr marL="840098" indent="0">
              <a:buNone/>
              <a:defRPr sz="5100"/>
            </a:lvl2pPr>
            <a:lvl3pPr marL="1680195" indent="0">
              <a:buNone/>
              <a:defRPr sz="4400"/>
            </a:lvl3pPr>
            <a:lvl4pPr marL="2520293" indent="0">
              <a:buNone/>
              <a:defRPr sz="3700"/>
            </a:lvl4pPr>
            <a:lvl5pPr marL="3360390" indent="0">
              <a:buNone/>
              <a:defRPr sz="3700"/>
            </a:lvl5pPr>
            <a:lvl6pPr marL="4200488" indent="0">
              <a:buNone/>
              <a:defRPr sz="3700"/>
            </a:lvl6pPr>
            <a:lvl7pPr marL="5040585" indent="0">
              <a:buNone/>
              <a:defRPr sz="3700"/>
            </a:lvl7pPr>
            <a:lvl8pPr marL="5880683" indent="0">
              <a:buNone/>
              <a:defRPr sz="3700"/>
            </a:lvl8pPr>
            <a:lvl9pPr marL="6720780" indent="0">
              <a:buNone/>
              <a:defRPr sz="3700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2600"/>
            </a:lvl1pPr>
            <a:lvl2pPr marL="840098" indent="0">
              <a:buNone/>
              <a:defRPr sz="2200"/>
            </a:lvl2pPr>
            <a:lvl3pPr marL="1680195" indent="0">
              <a:buNone/>
              <a:defRPr sz="1800"/>
            </a:lvl3pPr>
            <a:lvl4pPr marL="2520293" indent="0">
              <a:buNone/>
              <a:defRPr sz="1700"/>
            </a:lvl4pPr>
            <a:lvl5pPr marL="3360390" indent="0">
              <a:buNone/>
              <a:defRPr sz="1700"/>
            </a:lvl5pPr>
            <a:lvl6pPr marL="4200488" indent="0">
              <a:buNone/>
              <a:defRPr sz="1700"/>
            </a:lvl6pPr>
            <a:lvl7pPr marL="5040585" indent="0">
              <a:buNone/>
              <a:defRPr sz="1700"/>
            </a:lvl7pPr>
            <a:lvl8pPr marL="5880683" indent="0">
              <a:buNone/>
              <a:defRPr sz="1700"/>
            </a:lvl8pPr>
            <a:lvl9pPr marL="6720780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90E7BCF-C562-4096-8BFB-46BA566EC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1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2"/>
            <a:ext cx="54606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l">
              <a:defRPr sz="2600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1" y="11475602"/>
            <a:ext cx="7410926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ctr">
              <a:defRPr sz="2600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2"/>
            <a:ext cx="54606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2600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D853CF-FCAC-4DD4-BE46-000B5C4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620" r:id="rId2"/>
    <p:sldLayoutId id="2147485621" r:id="rId3"/>
    <p:sldLayoutId id="2147485622" r:id="rId4"/>
    <p:sldLayoutId id="2147485623" r:id="rId5"/>
    <p:sldLayoutId id="2147485624" r:id="rId6"/>
    <p:sldLayoutId id="2147485625" r:id="rId7"/>
    <p:sldLayoutId id="2147485626" r:id="rId8"/>
    <p:sldLayoutId id="2147485627" r:id="rId9"/>
    <p:sldLayoutId id="2147485628" r:id="rId10"/>
    <p:sldLayoutId id="21474856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5pPr>
      <a:lvl6pPr marL="840098" algn="ctr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6pPr>
      <a:lvl7pPr marL="1680195" algn="ctr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7pPr>
      <a:lvl8pPr marL="2520293" algn="ctr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8pPr>
      <a:lvl9pPr marL="3360390" algn="ctr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9pPr>
    </p:titleStyle>
    <p:bodyStyle>
      <a:lvl1pPr marL="630073" indent="-630073" algn="l" rtl="0" eaLnBrk="0" fontAlgn="base" hangingPunct="0">
        <a:spcBef>
          <a:spcPct val="20000"/>
        </a:spcBef>
        <a:spcAft>
          <a:spcPct val="0"/>
        </a:spcAft>
        <a:buChar char="•"/>
        <a:defRPr sz="5900">
          <a:solidFill>
            <a:schemeClr val="tx1"/>
          </a:solidFill>
          <a:latin typeface="+mn-lt"/>
          <a:ea typeface="+mn-ea"/>
          <a:cs typeface="+mn-cs"/>
        </a:defRPr>
      </a:lvl1pPr>
      <a:lvl2pPr marL="1365159" indent="-525061" algn="l" rtl="0" eaLnBrk="0" fontAlgn="base" hangingPunct="0">
        <a:spcBef>
          <a:spcPct val="20000"/>
        </a:spcBef>
        <a:spcAft>
          <a:spcPct val="0"/>
        </a:spcAft>
        <a:buChar char="–"/>
        <a:defRPr sz="5100">
          <a:solidFill>
            <a:schemeClr val="tx1"/>
          </a:solidFill>
          <a:latin typeface="+mn-lt"/>
        </a:defRPr>
      </a:lvl2pPr>
      <a:lvl3pPr marL="2100244" indent="-420049" algn="l" rtl="0" eaLnBrk="0" fontAlgn="base" hangingPunct="0">
        <a:spcBef>
          <a:spcPct val="20000"/>
        </a:spcBef>
        <a:spcAft>
          <a:spcPct val="0"/>
        </a:spcAft>
        <a:buChar char="•"/>
        <a:defRPr sz="4400">
          <a:solidFill>
            <a:schemeClr val="tx1"/>
          </a:solidFill>
          <a:latin typeface="+mn-lt"/>
        </a:defRPr>
      </a:lvl3pPr>
      <a:lvl4pPr marL="2940341" indent="-420049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4pPr>
      <a:lvl5pPr marL="3780439" indent="-420049" algn="l" rtl="0" eaLnBrk="0" fontAlgn="base" hangingPunct="0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5pPr>
      <a:lvl6pPr marL="4620537" indent="-420049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6pPr>
      <a:lvl7pPr marL="5460634" indent="-420049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7pPr>
      <a:lvl8pPr marL="6300732" indent="-420049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8pPr>
      <a:lvl9pPr marL="7140829" indent="-420049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0098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0195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293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60390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00488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40585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80683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20780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85696" y="2843968"/>
            <a:ext cx="22360094" cy="657790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alt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GB" alt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mt-MT" alt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 </a:t>
            </a:r>
            <a:br>
              <a:rPr lang="en-GB" alt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tan-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Numri</a:t>
            </a:r>
            <a:endParaRPr lang="en-GB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Num</a:t>
            </a:r>
            <a:r>
              <a:rPr lang="en-US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20, 1-13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448390" y="1485666"/>
            <a:ext cx="22502970" cy="963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hekk int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toħroġilhom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ilma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blata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tisqi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lill-ġemgħa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bhejjem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tagħhom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-1" y="298420"/>
            <a:ext cx="23402925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</a:rPr>
              <a:t> ħa l-</a:t>
            </a:r>
            <a:r>
              <a:rPr lang="en-US" sz="15500" dirty="0" err="1">
                <a:latin typeface="Times New Roman" pitchFamily="18" charset="0"/>
              </a:rPr>
              <a:t>ħatar</a:t>
            </a:r>
            <a:r>
              <a:rPr lang="en-US" sz="15500" dirty="0">
                <a:latin typeface="Times New Roman" pitchFamily="18" charset="0"/>
              </a:rPr>
              <a:t> minn</a:t>
            </a:r>
            <a:endParaRPr lang="mt-MT" sz="15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dirty="0" err="1">
                <a:latin typeface="Times New Roman" pitchFamily="18" charset="0"/>
              </a:rPr>
              <a:t>quddiem</a:t>
            </a:r>
            <a:r>
              <a:rPr lang="en-US" sz="15500" dirty="0">
                <a:latin typeface="Times New Roman" pitchFamily="18" charset="0"/>
              </a:rPr>
              <a:t> il-Mulej, kif kien </a:t>
            </a:r>
            <a:endParaRPr lang="mt-MT" sz="15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spc="-300" dirty="0" err="1">
                <a:latin typeface="Times New Roman" pitchFamily="18" charset="0"/>
              </a:rPr>
              <a:t>ordnalu</a:t>
            </a:r>
            <a:r>
              <a:rPr lang="en-US" sz="15500" spc="-300" dirty="0">
                <a:latin typeface="Times New Roman" pitchFamily="18" charset="0"/>
              </a:rPr>
              <a:t>. U </a:t>
            </a:r>
            <a:r>
              <a:rPr lang="en-US" sz="15500" spc="-300" dirty="0" err="1">
                <a:latin typeface="Times New Roman" pitchFamily="18" charset="0"/>
              </a:rPr>
              <a:t>flimkien</a:t>
            </a:r>
            <a:r>
              <a:rPr lang="en-US" sz="15500" spc="-300" dirty="0">
                <a:latin typeface="Times New Roman" pitchFamily="18" charset="0"/>
              </a:rPr>
              <a:t> ma’ Aron</a:t>
            </a:r>
            <a:r>
              <a:rPr lang="en-GB" sz="15500" spc="-3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ġabar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ġemgħa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quddiem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blata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Mosè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qalilhom: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448390" y="2676713"/>
            <a:ext cx="22502970" cy="72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Isimgħuni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ja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xewwiexa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!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Aħna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se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noħorġulkom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ilma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minn din il-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blata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?” </a:t>
            </a:r>
            <a:endParaRPr lang="mt-MT" sz="155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0" y="227265"/>
            <a:ext cx="23402925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s-ES" sz="15500" dirty="0">
                <a:latin typeface="Times New Roman" pitchFamily="18" charset="0"/>
              </a:rPr>
              <a:t>U </a:t>
            </a:r>
            <a:r>
              <a:rPr lang="es-ES" sz="15500" dirty="0" err="1">
                <a:latin typeface="Times New Roman" pitchFamily="18" charset="0"/>
              </a:rPr>
              <a:t>Mosè</a:t>
            </a:r>
            <a:r>
              <a:rPr lang="es-ES" sz="15500" dirty="0">
                <a:latin typeface="Times New Roman" pitchFamily="18" charset="0"/>
              </a:rPr>
              <a:t> </a:t>
            </a:r>
            <a:r>
              <a:rPr lang="es-ES" sz="15500" dirty="0" err="1">
                <a:latin typeface="Times New Roman" pitchFamily="18" charset="0"/>
              </a:rPr>
              <a:t>għolla</a:t>
            </a:r>
            <a:r>
              <a:rPr lang="es-ES" sz="15500" dirty="0">
                <a:latin typeface="Times New Roman" pitchFamily="18" charset="0"/>
              </a:rPr>
              <a:t> </a:t>
            </a:r>
            <a:r>
              <a:rPr lang="es-ES" sz="15500" dirty="0" err="1">
                <a:latin typeface="Times New Roman" pitchFamily="18" charset="0"/>
              </a:rPr>
              <a:t>idu</a:t>
            </a:r>
            <a:r>
              <a:rPr lang="es-ES" sz="15500" dirty="0">
                <a:latin typeface="Times New Roman" pitchFamily="18" charset="0"/>
              </a:rPr>
              <a:t>, u </a:t>
            </a:r>
            <a:r>
              <a:rPr lang="es-ES" sz="15500" dirty="0" err="1">
                <a:latin typeface="Times New Roman" pitchFamily="18" charset="0"/>
              </a:rPr>
              <a:t>ħabbat</a:t>
            </a:r>
            <a:endParaRPr lang="es-ES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dirty="0" err="1">
                <a:latin typeface="Times New Roman" pitchFamily="18" charset="0"/>
              </a:rPr>
              <a:t>darbtejn</a:t>
            </a:r>
            <a:r>
              <a:rPr lang="en-US" sz="15500" dirty="0">
                <a:latin typeface="Times New Roman" pitchFamily="18" charset="0"/>
              </a:rPr>
              <a:t> fuq il-</a:t>
            </a:r>
            <a:r>
              <a:rPr lang="en-US" sz="15500" dirty="0" err="1">
                <a:latin typeface="Times New Roman" pitchFamily="18" charset="0"/>
              </a:rPr>
              <a:t>blata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bil-ħatar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bdew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ħerġin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gliegel</a:t>
            </a:r>
            <a:r>
              <a:rPr lang="en-US" sz="15500" dirty="0">
                <a:latin typeface="Times New Roman" pitchFamily="18" charset="0"/>
              </a:rPr>
              <a:t> ta’ </a:t>
            </a:r>
            <a:r>
              <a:rPr lang="en-US" sz="15500" dirty="0" err="1">
                <a:latin typeface="Times New Roman" pitchFamily="18" charset="0"/>
              </a:rPr>
              <a:t>ilma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xorbu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ġemgħa</a:t>
            </a:r>
            <a:r>
              <a:rPr lang="en-US" sz="15500" dirty="0">
                <a:latin typeface="Times New Roman" pitchFamily="18" charset="0"/>
              </a:rPr>
              <a:t> u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bhejjem</a:t>
            </a:r>
            <a:r>
              <a:rPr lang="en-US" sz="15500" dirty="0">
                <a:latin typeface="Times New Roman" pitchFamily="18" charset="0"/>
              </a:rPr>
              <a:t> kollha.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A349065-CF32-7D0C-5A7B-C4CB26C52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>
            <a:extLst>
              <a:ext uri="{FF2B5EF4-FFF2-40B4-BE49-F238E27FC236}">
                <a16:creationId xmlns:a16="http://schemas.microsoft.com/office/drawing/2014/main" id="{1BC4F1D1-C9D6-27EC-500D-B3FD323B1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55" y="3869347"/>
            <a:ext cx="23402925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U l-Mulej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lil </a:t>
            </a:r>
            <a:r>
              <a:rPr lang="en-US" sz="15500" dirty="0" err="1">
                <a:latin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</a:rPr>
              <a:t> u lil Aron:</a:t>
            </a:r>
          </a:p>
        </p:txBody>
      </p:sp>
    </p:spTree>
    <p:extLst>
      <p:ext uri="{BB962C8B-B14F-4D97-AF65-F5344CB8AC3E}">
        <p14:creationId xmlns:p14="http://schemas.microsoft.com/office/powerpoint/2010/main" val="2030945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485696" y="255080"/>
            <a:ext cx="22360094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Għax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intom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ma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emmintux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u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ħaristulix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qdusiti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quddiem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Iżrael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ddaħħlux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din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il-ġemgħa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fl-art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nagħtihom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592853" y="1484078"/>
            <a:ext cx="22217218" cy="963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Dawn huma l-</a:t>
            </a:r>
            <a:r>
              <a:rPr lang="en-US" sz="15500" dirty="0" err="1">
                <a:latin typeface="Times New Roman" pitchFamily="18" charset="0"/>
              </a:rPr>
              <a:t>ilmijiet</a:t>
            </a:r>
            <a:r>
              <a:rPr lang="en-US" sz="15500" dirty="0">
                <a:latin typeface="Times New Roman" pitchFamily="18" charset="0"/>
              </a:rPr>
              <a:t> ta’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dirty="0" err="1">
                <a:latin typeface="Times New Roman" pitchFamily="18" charset="0"/>
              </a:rPr>
              <a:t>Meriba</a:t>
            </a:r>
            <a:r>
              <a:rPr lang="en-US" sz="15500" dirty="0">
                <a:latin typeface="Times New Roman" pitchFamily="18" charset="0"/>
              </a:rPr>
              <a:t>, fejn ulied </a:t>
            </a:r>
            <a:r>
              <a:rPr lang="en-US" sz="15500" dirty="0" err="1">
                <a:latin typeface="Times New Roman" pitchFamily="18" charset="0"/>
              </a:rPr>
              <a:t>Iżrael</a:t>
            </a:r>
            <a:endParaRPr lang="en-US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dirty="0" err="1">
                <a:latin typeface="Times New Roman" pitchFamily="18" charset="0"/>
              </a:rPr>
              <a:t>ħaduha</a:t>
            </a:r>
            <a:r>
              <a:rPr lang="en-US" sz="15500" dirty="0">
                <a:latin typeface="Times New Roman" pitchFamily="18" charset="0"/>
              </a:rPr>
              <a:t> mal-Mulej, u hemm </a:t>
            </a:r>
            <a:r>
              <a:rPr lang="en-US" sz="15500" dirty="0" err="1">
                <a:latin typeface="Times New Roman" pitchFamily="18" charset="0"/>
              </a:rPr>
              <a:t>tahom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prova</a:t>
            </a:r>
            <a:r>
              <a:rPr lang="en-US" sz="15500" dirty="0">
                <a:latin typeface="Times New Roman" pitchFamily="18" charset="0"/>
              </a:rPr>
              <a:t> ta’ </a:t>
            </a:r>
            <a:r>
              <a:rPr lang="en-US" sz="15500" dirty="0" err="1">
                <a:latin typeface="Times New Roman" pitchFamily="18" charset="0"/>
              </a:rPr>
              <a:t>qdusitu</a:t>
            </a:r>
            <a:r>
              <a:rPr lang="en-US" sz="15500" dirty="0">
                <a:latin typeface="Times New Roman" pitchFamily="18" charset="0"/>
              </a:rPr>
              <a:t>.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95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0" y="3869347"/>
            <a:ext cx="23402925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9" tIns="45725" rIns="91449" bIns="457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0" y="3708499"/>
            <a:ext cx="23402925" cy="72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Illum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isimgħu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leħen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la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twbbsux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qalbkom</a:t>
            </a:r>
            <a:endParaRPr lang="fr-FR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4278" y="568205"/>
            <a:ext cx="16698821" cy="2477611"/>
          </a:xfrm>
          <a:prstGeom prst="rect">
            <a:avLst/>
          </a:prstGeom>
        </p:spPr>
        <p:txBody>
          <a:bodyPr wrap="none" lIns="91449" tIns="45725" rIns="91449" bIns="45725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613044" y="1484078"/>
            <a:ext cx="22176835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nfaħħru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bl-hena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ngħajtu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bil-ferħ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lill-blata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tas-salvazzjoni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14258" y="255080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latin typeface="Times New Roman" pitchFamily="18" charset="0"/>
              </a:rPr>
              <a:t>F’dak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iż-żmien</a:t>
            </a:r>
            <a:r>
              <a:rPr lang="en-US" altLang="en-US" sz="15500" dirty="0">
                <a:latin typeface="Times New Roman" pitchFamily="18" charset="0"/>
              </a:rPr>
              <a:t>,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il-</a:t>
            </a:r>
            <a:r>
              <a:rPr lang="en-US" altLang="en-US" sz="15500" dirty="0" err="1">
                <a:latin typeface="Times New Roman" pitchFamily="18" charset="0"/>
              </a:rPr>
              <a:t>ġemgħa</a:t>
            </a:r>
            <a:r>
              <a:rPr lang="en-US" altLang="en-US" sz="15500" dirty="0">
                <a:latin typeface="Times New Roman" pitchFamily="18" charset="0"/>
              </a:rPr>
              <a:t> kollha ta’ wlied </a:t>
            </a:r>
            <a:r>
              <a:rPr lang="en-US" altLang="en-US" sz="15500" dirty="0" err="1">
                <a:latin typeface="Times New Roman" pitchFamily="18" charset="0"/>
              </a:rPr>
              <a:t>Iżrael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waslu</a:t>
            </a:r>
            <a:r>
              <a:rPr lang="en-US" altLang="en-US" sz="15500" dirty="0">
                <a:latin typeface="Times New Roman" pitchFamily="18" charset="0"/>
              </a:rPr>
              <a:t> fid-</a:t>
            </a:r>
            <a:r>
              <a:rPr lang="en-US" altLang="en-US" sz="15500" dirty="0" err="1">
                <a:latin typeface="Times New Roman" pitchFamily="18" charset="0"/>
              </a:rPr>
              <a:t>deżert</a:t>
            </a:r>
            <a:r>
              <a:rPr lang="en-US" altLang="en-US" sz="15500" dirty="0">
                <a:latin typeface="Times New Roman" pitchFamily="18" charset="0"/>
              </a:rPr>
              <a:t> ta’ Sin </a:t>
            </a:r>
            <a:r>
              <a:rPr lang="en-US" altLang="en-US" sz="15500" dirty="0" err="1">
                <a:latin typeface="Times New Roman" pitchFamily="18" charset="0"/>
              </a:rPr>
              <a:t>fl-ewwel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xahar</a:t>
            </a:r>
            <a:r>
              <a:rPr lang="en-US" altLang="en-US" sz="15500" dirty="0">
                <a:latin typeface="Times New Roman" pitchFamily="18" charset="0"/>
              </a:rPr>
              <a:t>, u l-</a:t>
            </a:r>
            <a:r>
              <a:rPr lang="en-US" altLang="en-US" sz="15500" dirty="0" err="1">
                <a:latin typeface="Times New Roman" pitchFamily="18" charset="0"/>
              </a:rPr>
              <a:t>poplu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waqaf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f’Kades</a:t>
            </a:r>
            <a:r>
              <a:rPr lang="en-US" altLang="en-US" sz="15500" dirty="0">
                <a:latin typeface="Times New Roman" pitchFamily="18" charset="0"/>
              </a:rPr>
              <a:t>; </a:t>
            </a:r>
            <a:endParaRPr lang="en-GB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14258" y="1484078"/>
            <a:ext cx="22574407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Nersqu quddiemu </a:t>
            </a:r>
            <a:b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b’għana ta’ radd il-ħajr,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ngħannulu b’agħjat </a:t>
            </a:r>
            <a:b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ferħ.</a:t>
            </a:r>
          </a:p>
        </p:txBody>
      </p:sp>
    </p:spTree>
    <p:extLst>
      <p:ext uri="{BB962C8B-B14F-4D97-AF65-F5344CB8AC3E}">
        <p14:creationId xmlns:p14="http://schemas.microsoft.com/office/powerpoint/2010/main" val="2435429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0" y="3060020"/>
            <a:ext cx="23402925" cy="72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Illum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isimgħu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leħen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la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twbbsux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qalbkom</a:t>
            </a:r>
            <a:endParaRPr lang="fr-FR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7134" y="1484078"/>
            <a:ext cx="22288656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inqimuh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mixħutin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għarkupptejna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ħalaqna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628572" y="1484078"/>
            <a:ext cx="22145780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 hu Alla tagħna,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aħna l-poplu 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tal-mergħa tiegħu u 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n-ngħaġ tiegħu.</a:t>
            </a:r>
          </a:p>
        </p:txBody>
      </p:sp>
    </p:spTree>
    <p:extLst>
      <p:ext uri="{BB962C8B-B14F-4D97-AF65-F5344CB8AC3E}">
        <p14:creationId xmlns:p14="http://schemas.microsoft.com/office/powerpoint/2010/main" val="3563685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0" y="3060020"/>
            <a:ext cx="23402925" cy="72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Illum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isimgħu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leħen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la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twbbsux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qalbkom</a:t>
            </a:r>
            <a:endParaRPr lang="fr-FR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24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682743" y="1484078"/>
            <a:ext cx="22037438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 li kontu llum </a:t>
            </a:r>
            <a:b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tisimgħu leħnu!</a:t>
            </a:r>
          </a:p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twebbsux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qalbkom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f’Meriba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57134" y="425770"/>
            <a:ext cx="2214578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nhar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f’Massa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b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deżert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meta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ġarrbuni</a:t>
            </a:r>
            <a:r>
              <a:rPr lang="mt-MT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ttantawni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missirijietkom </a:t>
            </a:r>
          </a:p>
          <a:p>
            <a:pPr algn="ctr" eaLnBrk="1" hangingPunct="1"/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għalkemm raw dak li jien għamilt.”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0" y="2676713"/>
            <a:ext cx="23402925" cy="72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Illum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isimgħu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leħen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la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twbbsux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qalbkom</a:t>
            </a:r>
            <a:endParaRPr lang="fr-FR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92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3491" y="6073261"/>
            <a:ext cx="409068" cy="48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525" y="5174090"/>
            <a:ext cx="22841874" cy="289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74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9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2231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85696" y="1371565"/>
            <a:ext cx="22431532" cy="9633417"/>
          </a:xfrm>
          <a:prstGeom prst="rect">
            <a:avLst/>
          </a:prstGeom>
          <a:noFill/>
          <a:ln>
            <a:noFill/>
          </a:ln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Inti Pietru, u fuq din </a:t>
            </a:r>
          </a:p>
          <a:p>
            <a:pPr algn="ctr" eaLnBrk="1" hangingPunct="1">
              <a:defRPr/>
            </a:pPr>
            <a:r>
              <a:rPr lang="sv-SE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il-blata jiena nibni l-Knisja tiegħi u s-setgħat tal-infern ma jegħelbuhiex.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-1" y="282894"/>
            <a:ext cx="23402925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en-US" altLang="en-US" sz="15500" spc="-300" dirty="0">
                <a:latin typeface="Times New Roman" pitchFamily="18" charset="0"/>
              </a:rPr>
              <a:t>u </a:t>
            </a:r>
            <a:r>
              <a:rPr lang="en-US" altLang="en-US" sz="15500" spc="-300" dirty="0" err="1">
                <a:latin typeface="Times New Roman" pitchFamily="18" charset="0"/>
              </a:rPr>
              <a:t>mietet</a:t>
            </a:r>
            <a:r>
              <a:rPr lang="en-US" altLang="en-US" sz="15500" spc="-300" dirty="0">
                <a:latin typeface="Times New Roman" pitchFamily="18" charset="0"/>
              </a:rPr>
              <a:t> Mirjam u</a:t>
            </a:r>
            <a:r>
              <a:rPr lang="mt-MT" altLang="en-US" sz="15500" spc="-300" dirty="0">
                <a:latin typeface="Times New Roman" pitchFamily="18" charset="0"/>
              </a:rPr>
              <a:t> </a:t>
            </a:r>
            <a:r>
              <a:rPr lang="en-US" altLang="en-US" sz="15500" spc="-300" dirty="0" err="1">
                <a:latin typeface="Times New Roman" pitchFamily="18" charset="0"/>
              </a:rPr>
              <a:t>difnuha</a:t>
            </a:r>
            <a:r>
              <a:rPr lang="en-US" altLang="en-US" sz="15500" spc="-300" dirty="0">
                <a:latin typeface="Times New Roman" pitchFamily="18" charset="0"/>
              </a:rPr>
              <a:t> hemm. </a:t>
            </a:r>
            <a:r>
              <a:rPr lang="en-US" altLang="en-US" sz="15500" dirty="0">
                <a:latin typeface="Times New Roman" pitchFamily="18" charset="0"/>
              </a:rPr>
              <a:t>Billi ma kienx hemm </a:t>
            </a:r>
            <a:r>
              <a:rPr lang="en-US" altLang="en-US" sz="15500" dirty="0" err="1">
                <a:latin typeface="Times New Roman" pitchFamily="18" charset="0"/>
              </a:rPr>
              <a:t>ilma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għall-</a:t>
            </a:r>
            <a:r>
              <a:rPr lang="en-US" sz="15500" dirty="0" err="1">
                <a:latin typeface="Times New Roman" pitchFamily="18" charset="0"/>
              </a:rPr>
              <a:t>poplu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inġabru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kontra</a:t>
            </a:r>
            <a:r>
              <a:rPr lang="en-US" sz="15500" dirty="0">
                <a:latin typeface="Times New Roman" pitchFamily="18" charset="0"/>
              </a:rPr>
              <a:t> Mosè u Aron. Il-</a:t>
            </a:r>
            <a:r>
              <a:rPr lang="en-US" sz="15500" dirty="0" err="1">
                <a:latin typeface="Times New Roman" pitchFamily="18" charset="0"/>
              </a:rPr>
              <a:t>poplu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ħadha</a:t>
            </a:r>
            <a:r>
              <a:rPr lang="en-US" sz="15500" dirty="0">
                <a:latin typeface="Times New Roman" pitchFamily="18" charset="0"/>
              </a:rPr>
              <a:t> ma’ Mosè u </a:t>
            </a:r>
            <a:r>
              <a:rPr lang="en-US" sz="15500" dirty="0" err="1">
                <a:latin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3491" y="6073261"/>
            <a:ext cx="409068" cy="48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525" y="5174090"/>
            <a:ext cx="22841874" cy="289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74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9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2231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92852" y="1826423"/>
            <a:ext cx="22217219" cy="8948727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ta’ </a:t>
            </a:r>
            <a:b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16, 13-23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-34707" y="291444"/>
            <a:ext cx="23402925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latin typeface="Times New Roman" pitchFamily="18" charset="0"/>
              </a:rPr>
              <a:t>F’dak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Ġesù </a:t>
            </a:r>
            <a:r>
              <a:rPr lang="en-US" sz="15500" dirty="0" err="1">
                <a:latin typeface="Times New Roman" pitchFamily="18" charset="0"/>
              </a:rPr>
              <a:t>wasal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dirty="0" err="1">
                <a:latin typeface="Times New Roman" pitchFamily="18" charset="0"/>
              </a:rPr>
              <a:t>fl-inħawi</a:t>
            </a:r>
            <a:r>
              <a:rPr lang="en-US" sz="15500" dirty="0">
                <a:latin typeface="Times New Roman" pitchFamily="18" charset="0"/>
              </a:rPr>
              <a:t> ta’ </a:t>
            </a:r>
            <a:r>
              <a:rPr lang="en-US" sz="15500" dirty="0" err="1">
                <a:latin typeface="Times New Roman" pitchFamily="18" charset="0"/>
              </a:rPr>
              <a:t>Ċesarija</a:t>
            </a:r>
            <a:r>
              <a:rPr lang="en-US" sz="15500" dirty="0">
                <a:latin typeface="Times New Roman" pitchFamily="18" charset="0"/>
              </a:rPr>
              <a:t> ta’ Filippu, u </a:t>
            </a:r>
            <a:r>
              <a:rPr lang="en-US" sz="15500" dirty="0" err="1">
                <a:latin typeface="Times New Roman" pitchFamily="18" charset="0"/>
              </a:rPr>
              <a:t>staqsa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dirty="0">
                <a:latin typeface="Times New Roman" pitchFamily="18" charset="0"/>
              </a:rPr>
              <a:t>lid-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tiegħu u qalilhom: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484109" y="1908859"/>
            <a:ext cx="22431532" cy="878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hu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10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dirty="0">
                <a:latin typeface="Times New Roman" pitchFamily="18" charset="0"/>
              </a:rPr>
              <a:t>U huma </a:t>
            </a:r>
            <a:r>
              <a:rPr lang="en-US" sz="15500" dirty="0" err="1">
                <a:latin typeface="Times New Roman" pitchFamily="18" charset="0"/>
              </a:rPr>
              <a:t>weġbuh</a:t>
            </a:r>
            <a:r>
              <a:rPr lang="en-US" sz="15500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449977" y="1484078"/>
            <a:ext cx="22502969" cy="963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“Xi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wħud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l-Battista;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Ġeremija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jew</a:t>
            </a:r>
            <a:endParaRPr lang="en-US" sz="15500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1" y="291444"/>
            <a:ext cx="23402924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tgħidu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 </a:t>
            </a:r>
          </a:p>
          <a:p>
            <a:pPr algn="ctr">
              <a:defRPr/>
            </a:pPr>
            <a:r>
              <a:rPr lang="en-US" sz="15500" dirty="0" err="1">
                <a:latin typeface="Times New Roman" pitchFamily="18" charset="0"/>
              </a:rPr>
              <a:t>staqsiehom</a:t>
            </a:r>
            <a:r>
              <a:rPr lang="en-US" sz="15500" dirty="0">
                <a:latin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pl-PL" sz="15500" dirty="0">
                <a:latin typeface="Times New Roman" pitchFamily="18" charset="0"/>
              </a:rPr>
              <a:t>U qabeż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pl-PL" sz="15500" dirty="0">
                <a:latin typeface="Times New Roman" pitchFamily="18" charset="0"/>
              </a:rPr>
              <a:t>Xmun Pietru u qallu: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79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557134" y="2676713"/>
            <a:ext cx="22288656" cy="72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pl-PL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“Inti l-Messija, Bin Alla </a:t>
            </a:r>
            <a:endParaRPr lang="mt-MT" sz="15500" b="1" i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pl-PL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l-ħaj.”</a:t>
            </a:r>
          </a:p>
          <a:p>
            <a:pPr algn="ctr">
              <a:defRPr/>
            </a:pPr>
            <a:r>
              <a:rPr lang="pl-PL" sz="15500" dirty="0">
                <a:latin typeface="Times New Roman" pitchFamily="18" charset="0"/>
              </a:rPr>
              <a:t>U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pl-PL" sz="15500" dirty="0">
                <a:latin typeface="Times New Roman" pitchFamily="18" charset="0"/>
              </a:rPr>
              <a:t> wieġbu u qallu: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485696" y="314513"/>
            <a:ext cx="22288656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ieni int, Xmun, bin Ġona,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endParaRPr lang="pl-PL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laħam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uriek</a:t>
            </a:r>
            <a:endParaRPr lang="pl-PL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134" y="255080"/>
            <a:ext cx="22288656" cy="12018685"/>
          </a:xfrm>
          <a:prstGeom prst="rect">
            <a:avLst/>
          </a:prstGeom>
          <a:noFill/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Pietru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din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nibni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Knisja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tal-infern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jegħlbuhiex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pl-PL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557134" y="1485666"/>
            <a:ext cx="22288656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imfietaħ</a:t>
            </a:r>
            <a:endParaRPr lang="pl-PL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torbot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marbut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fis-smewwiet,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-1" y="238561"/>
            <a:ext cx="23402925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Mhux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mitna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meta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nqerdu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ħutna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quddiem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!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ġibtu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poplu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tal-Mulej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f’dan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deżert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29039" y="3869347"/>
            <a:ext cx="23402925" cy="48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tħoll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l-art ikun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maħlul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fis-smewwiet.”</a:t>
            </a:r>
          </a:p>
        </p:txBody>
      </p:sp>
    </p:spTree>
    <p:extLst>
      <p:ext uri="{BB962C8B-B14F-4D97-AF65-F5344CB8AC3E}">
        <p14:creationId xmlns:p14="http://schemas.microsoft.com/office/powerpoint/2010/main" val="2372593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E163C1A-7A20-84ED-64EA-A54D0A6A6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>
            <a:extLst>
              <a:ext uri="{FF2B5EF4-FFF2-40B4-BE49-F238E27FC236}">
                <a16:creationId xmlns:a16="http://schemas.microsoft.com/office/drawing/2014/main" id="{9A9CC057-3FB2-5D4C-79D6-AB581F94C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5" y="1485666"/>
            <a:ext cx="23402925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latin typeface="Times New Roman" pitchFamily="18" charset="0"/>
              </a:rPr>
              <a:t>Imbagħad lid-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endParaRPr lang="en-US" sz="15500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latin typeface="Times New Roman" pitchFamily="18" charset="0"/>
              </a:rPr>
              <a:t>tiegħu </a:t>
            </a:r>
            <a:r>
              <a:rPr lang="en-US" altLang="en-US" sz="15500" dirty="0" err="1">
                <a:latin typeface="Times New Roman" pitchFamily="18" charset="0"/>
              </a:rPr>
              <a:t>wissiehom</a:t>
            </a:r>
            <a:r>
              <a:rPr lang="en-US" altLang="en-US" sz="15500" dirty="0">
                <a:latin typeface="Times New Roman" pitchFamily="18" charset="0"/>
              </a:rPr>
              <a:t> biex ma </a:t>
            </a:r>
            <a:r>
              <a:rPr lang="en-US" altLang="en-US" sz="15500" dirty="0" err="1">
                <a:latin typeface="Times New Roman" pitchFamily="18" charset="0"/>
              </a:rPr>
              <a:t>jitkellmu</a:t>
            </a:r>
            <a:r>
              <a:rPr lang="en-US" altLang="en-US" sz="15500" dirty="0">
                <a:latin typeface="Times New Roman" pitchFamily="18" charset="0"/>
              </a:rPr>
              <a:t> ma’ </a:t>
            </a:r>
            <a:r>
              <a:rPr lang="en-US" altLang="en-US" sz="15500" dirty="0" err="1">
                <a:latin typeface="Times New Roman" pitchFamily="18" charset="0"/>
              </a:rPr>
              <a:t>ħadd</a:t>
            </a:r>
            <a:r>
              <a:rPr lang="en-US" altLang="en-US" sz="15500" dirty="0">
                <a:latin typeface="Times New Roman" pitchFamily="18" charset="0"/>
              </a:rPr>
              <a:t> fuq li</a:t>
            </a:r>
          </a:p>
          <a:p>
            <a:pPr algn="ctr" eaLnBrk="1" hangingPunct="1"/>
            <a:r>
              <a:rPr lang="en-US" altLang="en-US" sz="15500" dirty="0">
                <a:latin typeface="Times New Roman" pitchFamily="18" charset="0"/>
              </a:rPr>
              <a:t>huwa l-</a:t>
            </a:r>
            <a:r>
              <a:rPr lang="en-US" altLang="en-US" sz="15500" dirty="0" err="1">
                <a:latin typeface="Times New Roman" pitchFamily="18" charset="0"/>
              </a:rPr>
              <a:t>Messija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983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0" y="1484078"/>
            <a:ext cx="23402925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</a:rPr>
              <a:t>Minn </a:t>
            </a:r>
            <a:r>
              <a:rPr lang="en-US" altLang="en-US" sz="15500" dirty="0" err="1">
                <a:latin typeface="Times New Roman" pitchFamily="18" charset="0"/>
              </a:rPr>
              <a:t>dakinhar</a:t>
            </a:r>
            <a:r>
              <a:rPr lang="en-US" altLang="en-US" sz="15500" dirty="0">
                <a:latin typeface="Times New Roman" pitchFamily="18" charset="0"/>
              </a:rPr>
              <a:t> Ġesù </a:t>
            </a:r>
            <a:r>
              <a:rPr lang="en-US" altLang="en-US" sz="15500" dirty="0" err="1">
                <a:latin typeface="Times New Roman" pitchFamily="18" charset="0"/>
              </a:rPr>
              <a:t>beda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15500" dirty="0" err="1">
                <a:latin typeface="Times New Roman" pitchFamily="18" charset="0"/>
              </a:rPr>
              <a:t>juri</a:t>
            </a:r>
            <a:r>
              <a:rPr lang="en-US" altLang="en-US" sz="15500" dirty="0">
                <a:latin typeface="Times New Roman" pitchFamily="18" charset="0"/>
              </a:rPr>
              <a:t> lid-</a:t>
            </a:r>
            <a:r>
              <a:rPr lang="en-US" altLang="en-US" sz="15500" dirty="0" err="1">
                <a:latin typeface="Times New Roman" pitchFamily="18" charset="0"/>
              </a:rPr>
              <a:t>dixxipli</a:t>
            </a:r>
            <a:r>
              <a:rPr lang="en-US" altLang="en-US" sz="15500" dirty="0">
                <a:latin typeface="Times New Roman" pitchFamily="18" charset="0"/>
              </a:rPr>
              <a:t> tiegħu li </a:t>
            </a:r>
          </a:p>
          <a:p>
            <a:pPr algn="ctr" eaLnBrk="1" hangingPunct="1"/>
            <a:r>
              <a:rPr lang="en-US" altLang="en-US" sz="15500" dirty="0">
                <a:latin typeface="Times New Roman" pitchFamily="18" charset="0"/>
              </a:rPr>
              <a:t>kien </a:t>
            </a:r>
            <a:r>
              <a:rPr lang="en-US" altLang="en-US" sz="15500" dirty="0" err="1">
                <a:latin typeface="Times New Roman" pitchFamily="18" charset="0"/>
              </a:rPr>
              <a:t>meħtieġ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għalih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jmur</a:t>
            </a:r>
            <a:r>
              <a:rPr lang="en-US" altLang="en-US" sz="15500" dirty="0">
                <a:latin typeface="Times New Roman" pitchFamily="18" charset="0"/>
              </a:rPr>
              <a:t> Ġerusalemm, </a:t>
            </a:r>
            <a:endParaRPr 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-1" y="324123"/>
            <a:ext cx="23402925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5500" dirty="0" err="1">
                <a:latin typeface="Times New Roman" pitchFamily="18" charset="0"/>
              </a:rPr>
              <a:t>isofri</a:t>
            </a:r>
            <a:r>
              <a:rPr lang="en-US" sz="15500" dirty="0">
                <a:latin typeface="Times New Roman" pitchFamily="18" charset="0"/>
              </a:rPr>
              <a:t> ħafna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mix-</a:t>
            </a:r>
            <a:r>
              <a:rPr lang="en-US" sz="15500" dirty="0" err="1">
                <a:latin typeface="Times New Roman" pitchFamily="18" charset="0"/>
              </a:rPr>
              <a:t>xjuħ</a:t>
            </a:r>
            <a:r>
              <a:rPr lang="en-US" sz="15500" dirty="0">
                <a:latin typeface="Times New Roman" pitchFamily="18" charset="0"/>
              </a:rPr>
              <a:t> u </a:t>
            </a:r>
            <a:endParaRPr lang="mt-MT" sz="15500" dirty="0">
              <a:latin typeface="Times New Roman" pitchFamily="18" charset="0"/>
            </a:endParaRPr>
          </a:p>
          <a:p>
            <a:pPr algn="ctr" eaLnBrk="1" hangingPunct="1"/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qassisin</a:t>
            </a:r>
            <a:r>
              <a:rPr lang="en-US" sz="15500" dirty="0">
                <a:latin typeface="Times New Roman" pitchFamily="18" charset="0"/>
              </a:rPr>
              <a:t> il-kbar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u l-</a:t>
            </a:r>
            <a:r>
              <a:rPr lang="en-US" sz="15500" dirty="0" err="1">
                <a:latin typeface="Times New Roman" pitchFamily="18" charset="0"/>
              </a:rPr>
              <a:t>kittieba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joqtluh</a:t>
            </a:r>
            <a:r>
              <a:rPr lang="en-US" sz="15500" dirty="0">
                <a:latin typeface="Times New Roman" pitchFamily="18" charset="0"/>
              </a:rPr>
              <a:t>, u fit-</a:t>
            </a:r>
            <a:r>
              <a:rPr lang="en-US" sz="15500" dirty="0" err="1">
                <a:latin typeface="Times New Roman" pitchFamily="18" charset="0"/>
              </a:rPr>
              <a:t>tielet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jum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iqum</a:t>
            </a:r>
            <a:r>
              <a:rPr lang="en-US" sz="15500" dirty="0">
                <a:latin typeface="Times New Roman" pitchFamily="18" charset="0"/>
              </a:rPr>
              <a:t>.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Pietru, </a:t>
            </a:r>
            <a:r>
              <a:rPr lang="en-US" sz="15500" dirty="0" err="1">
                <a:latin typeface="Times New Roman" pitchFamily="18" charset="0"/>
              </a:rPr>
              <a:t>ġibdu</a:t>
            </a:r>
            <a:r>
              <a:rPr lang="en-US" sz="15500" dirty="0">
                <a:latin typeface="Times New Roman" pitchFamily="18" charset="0"/>
              </a:rPr>
              <a:t> lejh u </a:t>
            </a:r>
            <a:r>
              <a:rPr lang="en-US" sz="15500" dirty="0" err="1">
                <a:latin typeface="Times New Roman" pitchFamily="18" charset="0"/>
              </a:rPr>
              <a:t>beda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jlumu</a:t>
            </a:r>
            <a:r>
              <a:rPr lang="en-US" sz="15500" dirty="0">
                <a:latin typeface="Times New Roman" pitchFamily="18" charset="0"/>
              </a:rPr>
              <a:t> u jgħid:</a:t>
            </a:r>
          </a:p>
        </p:txBody>
      </p:sp>
    </p:spTree>
    <p:extLst>
      <p:ext uri="{BB962C8B-B14F-4D97-AF65-F5344CB8AC3E}">
        <p14:creationId xmlns:p14="http://schemas.microsoft.com/office/powerpoint/2010/main" val="1739098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485696" y="2676713"/>
            <a:ext cx="22431531" cy="72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Allaħares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Ma 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jgħaddi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għalik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484109" y="3870935"/>
            <a:ext cx="22431531" cy="48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latin typeface="Times New Roman" pitchFamily="18" charset="0"/>
              </a:rPr>
              <a:t>Iżda Ġesù dar u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lil Pietru: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1" y="0"/>
            <a:ext cx="23402924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Itlaq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ja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xitan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Int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tfixkil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m’intix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tqis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il-ħwejjeġ ta’ Alla, imma 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taħsibha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int!”</a:t>
            </a:r>
          </a:p>
        </p:txBody>
      </p:sp>
    </p:spTree>
    <p:extLst>
      <p:ext uri="{BB962C8B-B14F-4D97-AF65-F5344CB8AC3E}">
        <p14:creationId xmlns:p14="http://schemas.microsoft.com/office/powerpoint/2010/main" val="506417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2115" y="6073259"/>
            <a:ext cx="184756" cy="123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9" tIns="45725" rIns="91449" bIns="45725">
            <a:spAutoFit/>
          </a:bodyPr>
          <a:lstStyle/>
          <a:p>
            <a:pPr>
              <a:defRPr/>
            </a:pPr>
            <a:endParaRPr lang="en-US" sz="7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832" y="3869347"/>
            <a:ext cx="21317259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27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" y="282894"/>
            <a:ext cx="23402924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biex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immutu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hawn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bhejjem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tagħna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?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tellajtuna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Eġittu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biex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ġibtuna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f’post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agħar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bħal dan, fejn ma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jikber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xejn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376952" y="2676713"/>
            <a:ext cx="22645846" cy="72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qmuħ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la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tin, la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dwieli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rummien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;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lanqas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ma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fih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tax-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xorb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?”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6087" y="1485666"/>
            <a:ext cx="23402925" cy="963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</a:rPr>
              <a:t> u Aron </a:t>
            </a:r>
            <a:r>
              <a:rPr lang="en-US" sz="15500" dirty="0" err="1">
                <a:latin typeface="Times New Roman" pitchFamily="18" charset="0"/>
              </a:rPr>
              <a:t>telqu</a:t>
            </a:r>
            <a:r>
              <a:rPr lang="en-US" sz="15500" dirty="0">
                <a:latin typeface="Times New Roman" pitchFamily="18" charset="0"/>
              </a:rPr>
              <a:t> minn</a:t>
            </a:r>
          </a:p>
          <a:p>
            <a:pPr algn="ctr">
              <a:defRPr/>
            </a:pPr>
            <a:r>
              <a:rPr lang="en-US" sz="15500" spc="-300" dirty="0" err="1">
                <a:latin typeface="Times New Roman" pitchFamily="18" charset="0"/>
              </a:rPr>
              <a:t>quddiem</a:t>
            </a:r>
            <a:r>
              <a:rPr lang="en-US" sz="15500" spc="-300" dirty="0">
                <a:latin typeface="Times New Roman" pitchFamily="18" charset="0"/>
              </a:rPr>
              <a:t> il-</a:t>
            </a:r>
            <a:r>
              <a:rPr lang="en-US" sz="15500" spc="-300" dirty="0" err="1">
                <a:latin typeface="Times New Roman" pitchFamily="18" charset="0"/>
              </a:rPr>
              <a:t>ġemgħa</a:t>
            </a:r>
            <a:r>
              <a:rPr lang="en-US" sz="15500" spc="-300" dirty="0">
                <a:latin typeface="Times New Roman" pitchFamily="18" charset="0"/>
              </a:rPr>
              <a:t> tal-</a:t>
            </a:r>
            <a:r>
              <a:rPr lang="en-US" sz="15500" spc="-300" dirty="0" err="1">
                <a:latin typeface="Times New Roman" pitchFamily="18" charset="0"/>
              </a:rPr>
              <a:t>poplu</a:t>
            </a:r>
            <a:r>
              <a:rPr lang="en-US" sz="15500" dirty="0">
                <a:latin typeface="Times New Roman" pitchFamily="18" charset="0"/>
              </a:rPr>
              <a:t> u marru </a:t>
            </a:r>
            <a:r>
              <a:rPr lang="en-US" sz="15500" dirty="0" err="1">
                <a:latin typeface="Times New Roman" pitchFamily="18" charset="0"/>
              </a:rPr>
              <a:t>ħdejn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bieb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tat-</a:t>
            </a:r>
            <a:r>
              <a:rPr lang="en-US" sz="15500" dirty="0" err="1">
                <a:latin typeface="Times New Roman" pitchFamily="18" charset="0"/>
              </a:rPr>
              <a:t>tinda</a:t>
            </a:r>
            <a:r>
              <a:rPr lang="en-US" sz="15500" dirty="0">
                <a:latin typeface="Times New Roman" pitchFamily="18" charset="0"/>
              </a:rPr>
              <a:t> tal-</a:t>
            </a:r>
            <a:r>
              <a:rPr lang="en-US" sz="15500" dirty="0" err="1">
                <a:latin typeface="Times New Roman" pitchFamily="18" charset="0"/>
              </a:rPr>
              <a:t>laqgħa</a:t>
            </a:r>
            <a:r>
              <a:rPr lang="en-US" sz="15500" dirty="0">
                <a:latin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CC1BA98-778E-0C7B-5D4A-6958C2D23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>
            <a:extLst>
              <a:ext uri="{FF2B5EF4-FFF2-40B4-BE49-F238E27FC236}">
                <a16:creationId xmlns:a16="http://schemas.microsoft.com/office/drawing/2014/main" id="{2FACDF3C-BDE5-1E41-7807-11854D9DF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" y="1485666"/>
            <a:ext cx="23402925" cy="963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US" sz="15500" dirty="0" err="1">
                <a:latin typeface="Times New Roman" pitchFamily="18" charset="0"/>
              </a:rPr>
              <a:t>inxteħtu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</a:t>
            </a:r>
            <a:r>
              <a:rPr lang="mt-MT" sz="15500" dirty="0">
                <a:latin typeface="Times New Roman" pitchFamily="18" charset="0"/>
              </a:rPr>
              <a:t>ċċ</a:t>
            </a:r>
            <a:r>
              <a:rPr lang="en-US" sz="15500" dirty="0" err="1">
                <a:latin typeface="Times New Roman" pitchFamily="18" charset="0"/>
              </a:rPr>
              <a:t>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fl</a:t>
            </a:r>
            <a:r>
              <a:rPr lang="en-US" sz="15500" dirty="0">
                <a:latin typeface="Times New Roman" pitchFamily="18" charset="0"/>
              </a:rPr>
              <a:t>-art u </a:t>
            </a:r>
            <a:r>
              <a:rPr lang="en-US" sz="15500" dirty="0" err="1">
                <a:latin typeface="Times New Roman" pitchFamily="18" charset="0"/>
              </a:rPr>
              <a:t>dehritilhom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glorja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tal-Mulej. U l-Mulej </a:t>
            </a:r>
            <a:r>
              <a:rPr lang="en-US" sz="15500" dirty="0" err="1">
                <a:latin typeface="Times New Roman" pitchFamily="18" charset="0"/>
              </a:rPr>
              <a:t>kellem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lil </a:t>
            </a:r>
            <a:r>
              <a:rPr lang="en-US" sz="15500" dirty="0" err="1">
                <a:latin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</a:rPr>
              <a:t> u qallu:</a:t>
            </a:r>
          </a:p>
        </p:txBody>
      </p:sp>
    </p:spTree>
    <p:extLst>
      <p:ext uri="{BB962C8B-B14F-4D97-AF65-F5344CB8AC3E}">
        <p14:creationId xmlns:p14="http://schemas.microsoft.com/office/powerpoint/2010/main" val="56594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414258" y="287975"/>
            <a:ext cx="22431532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ħatar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iġbor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il-ġemgħa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ħuk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Aron,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kellmu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quddiemhom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lill-blata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u din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tagħti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tagħha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;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776</Words>
  <Application>Microsoft Office PowerPoint</Application>
  <PresentationFormat>Custom</PresentationFormat>
  <Paragraphs>122</Paragraphs>
  <Slides>48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Times New Roman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151</cp:revision>
  <dcterms:created xsi:type="dcterms:W3CDTF">2008-12-28T11:50:57Z</dcterms:created>
  <dcterms:modified xsi:type="dcterms:W3CDTF">2025-07-25T15:23:22Z</dcterms:modified>
</cp:coreProperties>
</file>