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363" r:id="rId2"/>
    <p:sldId id="257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41" r:id="rId12"/>
    <p:sldId id="423" r:id="rId13"/>
    <p:sldId id="424" r:id="rId14"/>
    <p:sldId id="374" r:id="rId15"/>
    <p:sldId id="375" r:id="rId16"/>
    <p:sldId id="267" r:id="rId17"/>
    <p:sldId id="425" r:id="rId18"/>
    <p:sldId id="288" r:id="rId19"/>
    <p:sldId id="269" r:id="rId20"/>
    <p:sldId id="426" r:id="rId21"/>
    <p:sldId id="377" r:id="rId22"/>
    <p:sldId id="355" r:id="rId23"/>
    <p:sldId id="427" r:id="rId24"/>
    <p:sldId id="378" r:id="rId25"/>
    <p:sldId id="430" r:id="rId26"/>
    <p:sldId id="428" r:id="rId27"/>
    <p:sldId id="429" r:id="rId28"/>
    <p:sldId id="384" r:id="rId29"/>
    <p:sldId id="273" r:id="rId30"/>
    <p:sldId id="431" r:id="rId31"/>
    <p:sldId id="385" r:id="rId32"/>
    <p:sldId id="294" r:id="rId33"/>
    <p:sldId id="275" r:id="rId34"/>
    <p:sldId id="432" r:id="rId35"/>
    <p:sldId id="433" r:id="rId36"/>
    <p:sldId id="434" r:id="rId37"/>
    <p:sldId id="435" r:id="rId38"/>
    <p:sldId id="442" r:id="rId39"/>
    <p:sldId id="436" r:id="rId40"/>
    <p:sldId id="437" r:id="rId41"/>
    <p:sldId id="438" r:id="rId42"/>
    <p:sldId id="439" r:id="rId43"/>
    <p:sldId id="440" r:id="rId44"/>
    <p:sldId id="383" r:id="rId45"/>
    <p:sldId id="292" r:id="rId46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8" autoAdjust="0"/>
    <p:restoredTop sz="94660"/>
  </p:normalViewPr>
  <p:slideViewPr>
    <p:cSldViewPr>
      <p:cViewPr>
        <p:scale>
          <a:sx n="32" d="100"/>
          <a:sy n="32" d="100"/>
        </p:scale>
        <p:origin x="2076" y="1098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01/07/2025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Ġenesi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 46, 1-7. 28-30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20252"/>
            <a:ext cx="23399750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bagħat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Ġuda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qablu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għand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biex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jiltaqa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miegħu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f’Gosen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huma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ġew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-art ta’ Gosen. </a:t>
            </a:r>
          </a:p>
        </p:txBody>
      </p:sp>
    </p:spTree>
    <p:extLst>
      <p:ext uri="{BB962C8B-B14F-4D97-AF65-F5344CB8AC3E}">
        <p14:creationId xmlns:p14="http://schemas.microsoft.com/office/powerpoint/2010/main" val="4237028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96E5A-9AD6-AFCB-6F63-285DE6FC6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4E854BEE-ABD8-11DD-1DCF-A3A80BF47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37070"/>
            <a:ext cx="23399750" cy="932743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rama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karru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tiegħu u mar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jiltaqa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ma’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f’Gosen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4797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Malli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deher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quddiemu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nxteħet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fuq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għonqu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baqa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għal ħafna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mgħannaq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miegħu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jibki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832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609178"/>
            <a:ext cx="22466496" cy="738322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mmut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issa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rajt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’il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wiċċek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issa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naf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għadek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265247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180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Is-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736209"/>
            <a:ext cx="22538504" cy="912915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Afda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fil-Mulej,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għammar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-art,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tgħix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b’moħħok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mistrieħ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736209"/>
            <a:ext cx="22538504" cy="912915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qiegħed fil-Mulej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għaxqa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jagħtik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dak li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tixtieq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706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15718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Is-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4244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ħsieb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ħajja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tajbin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wirthom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jibqa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għal dejjem.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telaq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b’kulma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ġie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Birsaba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hemm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offra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saġrifiċċji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Alla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556372"/>
            <a:ext cx="22394488" cy="74888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jitfixklux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f’siegħa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ħażina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jixbgħu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żmien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il-ġuħ. </a:t>
            </a:r>
          </a:p>
        </p:txBody>
      </p:sp>
    </p:spTree>
    <p:extLst>
      <p:ext uri="{BB962C8B-B14F-4D97-AF65-F5344CB8AC3E}">
        <p14:creationId xmlns:p14="http://schemas.microsoft.com/office/powerpoint/2010/main" val="4185491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1279" y="3815718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Is-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</a:t>
            </a:r>
          </a:p>
        </p:txBody>
      </p:sp>
    </p:spTree>
    <p:extLst>
      <p:ext uri="{BB962C8B-B14F-4D97-AF65-F5344CB8AC3E}">
        <p14:creationId xmlns:p14="http://schemas.microsoft.com/office/powerpoint/2010/main" val="2438615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511462"/>
            <a:ext cx="22178463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Tbiegħed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ħażen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agħmel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biex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tibqa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tgħammar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 dejjem.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216024"/>
            <a:ext cx="22178463" cy="122046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il-Mulej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iħobb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sewwa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ma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jitlaqx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twajbin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jħarishom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 dejjem.</a:t>
            </a:r>
          </a:p>
        </p:txBody>
      </p:sp>
    </p:spTree>
    <p:extLst>
      <p:ext uri="{BB962C8B-B14F-4D97-AF65-F5344CB8AC3E}">
        <p14:creationId xmlns:p14="http://schemas.microsoft.com/office/powerpoint/2010/main" val="2110866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233" y="381651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Is-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</a:t>
            </a:r>
          </a:p>
        </p:txBody>
      </p:sp>
    </p:spTree>
    <p:extLst>
      <p:ext uri="{BB962C8B-B14F-4D97-AF65-F5344CB8AC3E}">
        <p14:creationId xmlns:p14="http://schemas.microsoft.com/office/powerpoint/2010/main" val="1429254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458603"/>
            <a:ext cx="22178463" cy="96843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hu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kenn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żmien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għawġ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816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1349797"/>
            <a:ext cx="22178463" cy="990039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jgħinhom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jeħlishom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ħżiena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isalvahom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għax fih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jistkennu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7550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233" y="381651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Is-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salvazzjoni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ġusti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mill-Mulej</a:t>
            </a:r>
          </a:p>
        </p:txBody>
      </p:sp>
    </p:spTree>
    <p:extLst>
      <p:ext uri="{BB962C8B-B14F-4D97-AF65-F5344CB8AC3E}">
        <p14:creationId xmlns:p14="http://schemas.microsoft.com/office/powerpoint/2010/main" val="28438670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1368240"/>
            <a:ext cx="2268252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Meta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jiġi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hu, 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Ispirtu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sz="15500" spc="-276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verità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iwassalkom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għall-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verità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kollha;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Alla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kellem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f’dehra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billejl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qallu: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!”.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Hu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wieġeb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“Hawn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!”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58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3833720"/>
            <a:ext cx="22682520" cy="493254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jfakkarkom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dak kollu li </a:t>
            </a:r>
            <a:r>
              <a:rPr lang="en-US" sz="15500" spc="-276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għedtilkom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38734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10, 16-23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779714"/>
            <a:ext cx="22394488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F’dak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iż-żmien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, Ġesù </a:t>
            </a:r>
            <a:r>
              <a:rPr lang="en-US" altLang="mt-MT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altLang="mt-MT" sz="15500" dirty="0">
                <a:latin typeface="Times New Roman" pitchFamily="18" charset="0"/>
                <a:cs typeface="Times New Roman" pitchFamily="18" charset="0"/>
              </a:rPr>
              <a:t> lill-Appostli tiegħu:</a:t>
            </a:r>
            <a:endParaRPr lang="mt-MT" alt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jiena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qiegħed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nibgħatkom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bħal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nagħaġ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qalb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ilpup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Kunu mela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għaqlin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bħas-sriep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safjin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bħall-ħamiem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7511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Oqogħdu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attenti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mill-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bnedmin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 Għax għad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jerħukom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f’idejn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qrati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jagħtukom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is-swat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fis-sinagogi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242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itellgħukom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gvernaturi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slaten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minħabba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fija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biex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tagħtu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xhieda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quddiemhom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quddiem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pagani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388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40248"/>
            <a:ext cx="2239448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meta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jerħukom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f’idejhom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tinkwetawx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ruħkom kif se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titkellmu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jew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x’se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tgħidu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1228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C43C6-678E-6C21-7145-B58980892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F01882F8-481C-2728-71E5-76F3D7ED96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2631" y="2627586"/>
            <a:ext cx="22394488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dak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stess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jingħatalkom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xi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jkollkom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tgħidu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309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mhux intom tkunu li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titkellmu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imma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Ispirtu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Missierkom ikun qiegħed jitkellem permezz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tagħkom.</a:t>
            </a:r>
          </a:p>
        </p:txBody>
      </p:sp>
    </p:spTree>
    <p:extLst>
      <p:ext uri="{BB962C8B-B14F-4D97-AF65-F5344CB8AC3E}">
        <p14:creationId xmlns:p14="http://schemas.microsoft.com/office/powerpoint/2010/main" val="194346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kompla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Alla: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Alla ta’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missierek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La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tibżax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tinżel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għax hemm 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nagħmlek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ġens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470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1322"/>
            <a:ext cx="23399750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L-aħwa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jwasslu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xulxin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mewt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missier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ibnu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l-ulied </a:t>
            </a:r>
            <a:r>
              <a:rPr lang="en-US" altLang="mt-MT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iqumu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kontra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ġenituri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tagħhom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biex</a:t>
            </a:r>
            <a:r>
              <a:rPr lang="en-US" alt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tinqatgħalhom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għall-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mewt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5978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432136"/>
            <a:ext cx="22394488" cy="1173730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kulħadd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isir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jobgħodkom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minħabba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f’ismi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Imma min jibqa’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jżomm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sħiħ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sal-aħħar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isalva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621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3779714"/>
            <a:ext cx="22394488" cy="50405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jippersegwitawkom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f’belt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aħarbu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f’oħra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618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57456"/>
            <a:ext cx="22394488" cy="96850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Tassew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ngħidilkom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tkunux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dortu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bliet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kollha ta’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Iżrael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sa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jiġi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Bin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bniedem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1621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ninżel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miegħek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intellgħek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hemm, u id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Ġużeppi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għad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tagħlaqlek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għajnejk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73385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528264"/>
            <a:ext cx="22466496" cy="95434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telaq minn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Birsaba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u wlied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Iżrael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rikkbu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7035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92260"/>
            <a:ext cx="23399750" cy="96154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ż-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żgħar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tagħhom, u n-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tagħhomfuq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karrijiet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bagħtilhom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il-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Fargħun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biex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iġorruh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5538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18"/>
            <a:ext cx="23399750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ħadu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magħhom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imrieħel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ġid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rnexxielhom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iħasslu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fl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-art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Kangħan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waslu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miegħu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n-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kollu tiegħu:</a:t>
            </a:r>
          </a:p>
        </p:txBody>
      </p:sp>
    </p:spTree>
    <p:extLst>
      <p:ext uri="{BB962C8B-B14F-4D97-AF65-F5344CB8AC3E}">
        <p14:creationId xmlns:p14="http://schemas.microsoft.com/office/powerpoint/2010/main" val="333665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5042"/>
            <a:ext cx="23399750" cy="983149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pl-PL" sz="15500" dirty="0">
                <a:latin typeface="Times New Roman" pitchFamily="18" charset="0"/>
                <a:cs typeface="Times New Roman" pitchFamily="18" charset="0"/>
              </a:rPr>
              <a:t>uliedu u wlied uliedu miegħu, bnietu u bniet uliedu, u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nislu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kollu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ġieb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miegħu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Eġittu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9419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606</Words>
  <Application>Microsoft Office PowerPoint</Application>
  <PresentationFormat>Custom</PresentationFormat>
  <Paragraphs>81</Paragraphs>
  <Slides>45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Alfred Caruan a</cp:lastModifiedBy>
  <cp:revision>124</cp:revision>
  <dcterms:created xsi:type="dcterms:W3CDTF">2011-05-17T18:28:43Z</dcterms:created>
  <dcterms:modified xsi:type="dcterms:W3CDTF">2025-07-01T10:56:39Z</dcterms:modified>
</cp:coreProperties>
</file>