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sldIdLst>
    <p:sldId id="363" r:id="rId2"/>
    <p:sldId id="257" r:id="rId3"/>
    <p:sldId id="441" r:id="rId4"/>
    <p:sldId id="465" r:id="rId5"/>
    <p:sldId id="442" r:id="rId6"/>
    <p:sldId id="443" r:id="rId7"/>
    <p:sldId id="466" r:id="rId8"/>
    <p:sldId id="444" r:id="rId9"/>
    <p:sldId id="445" r:id="rId10"/>
    <p:sldId id="446" r:id="rId11"/>
    <p:sldId id="447" r:id="rId12"/>
    <p:sldId id="448" r:id="rId13"/>
    <p:sldId id="449" r:id="rId14"/>
    <p:sldId id="467" r:id="rId15"/>
    <p:sldId id="450" r:id="rId16"/>
    <p:sldId id="451" r:id="rId17"/>
    <p:sldId id="452" r:id="rId18"/>
    <p:sldId id="468" r:id="rId19"/>
    <p:sldId id="454" r:id="rId20"/>
    <p:sldId id="453" r:id="rId21"/>
    <p:sldId id="455" r:id="rId22"/>
    <p:sldId id="469" r:id="rId23"/>
    <p:sldId id="374" r:id="rId24"/>
    <p:sldId id="375" r:id="rId25"/>
    <p:sldId id="267" r:id="rId26"/>
    <p:sldId id="456" r:id="rId27"/>
    <p:sldId id="288" r:id="rId28"/>
    <p:sldId id="269" r:id="rId29"/>
    <p:sldId id="377" r:id="rId30"/>
    <p:sldId id="355" r:id="rId31"/>
    <p:sldId id="457" r:id="rId32"/>
    <p:sldId id="378" r:id="rId33"/>
    <p:sldId id="384" r:id="rId34"/>
    <p:sldId id="273" r:id="rId35"/>
    <p:sldId id="385" r:id="rId36"/>
    <p:sldId id="294" r:id="rId37"/>
    <p:sldId id="275" r:id="rId38"/>
    <p:sldId id="458" r:id="rId39"/>
    <p:sldId id="459" r:id="rId40"/>
    <p:sldId id="460" r:id="rId41"/>
    <p:sldId id="461" r:id="rId42"/>
    <p:sldId id="462" r:id="rId43"/>
    <p:sldId id="470" r:id="rId44"/>
    <p:sldId id="463" r:id="rId45"/>
    <p:sldId id="464" r:id="rId46"/>
    <p:sldId id="383" r:id="rId47"/>
    <p:sldId id="292" r:id="rId48"/>
  </p:sldIdLst>
  <p:sldSz cx="23399750" cy="12599988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1pPr>
    <a:lvl2pPr marL="1028563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2pPr>
    <a:lvl3pPr marL="2057126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3pPr>
    <a:lvl4pPr marL="3085689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4pPr>
    <a:lvl5pPr marL="4114251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5pPr>
    <a:lvl6pPr marL="5142814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6pPr>
    <a:lvl7pPr marL="6171377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7pPr>
    <a:lvl8pPr marL="7199940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8pPr>
    <a:lvl9pPr marL="8228503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9" userDrawn="1">
          <p15:clr>
            <a:srgbClr val="A4A3A4"/>
          </p15:clr>
        </p15:guide>
        <p15:guide id="2" pos="7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0000CC"/>
    <a:srgbClr val="006600"/>
    <a:srgbClr val="FFCC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88" autoAdjust="0"/>
    <p:restoredTop sz="94660"/>
  </p:normalViewPr>
  <p:slideViewPr>
    <p:cSldViewPr>
      <p:cViewPr varScale="1">
        <p:scale>
          <a:sx n="32" d="100"/>
          <a:sy n="32" d="100"/>
        </p:scale>
        <p:origin x="126" y="1002"/>
      </p:cViewPr>
      <p:guideLst>
        <p:guide orient="horz" pos="3969"/>
        <p:guide pos="73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6E37D17-AE5C-48FF-BE17-BDB2C1E080F6}" type="datetimeFigureOut">
              <a:rPr lang="mt-MT"/>
              <a:pPr>
                <a:defRPr/>
              </a:pPr>
              <a:t>08/07/2025</a:t>
            </a:fld>
            <a:endParaRPr lang="mt-MT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mt-MT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mt-M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E8BFA0B-FBC4-4AE2-BC4A-DDA7F5A02F9A}" type="slidenum">
              <a:rPr lang="mt-MT"/>
              <a:pPr>
                <a:defRPr/>
              </a:pPr>
              <a:t>‹#›</a:t>
            </a:fld>
            <a:endParaRPr lang="mt-MT" dirty="0"/>
          </a:p>
        </p:txBody>
      </p:sp>
    </p:spTree>
    <p:extLst>
      <p:ext uri="{BB962C8B-B14F-4D97-AF65-F5344CB8AC3E}">
        <p14:creationId xmlns:p14="http://schemas.microsoft.com/office/powerpoint/2010/main" val="12547659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1028563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2057126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3085689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4114251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5142814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6171377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7199940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8228503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6063" y="685800"/>
            <a:ext cx="63658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mt-MT" altLang="mt-MT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AB1567C-439E-42C3-AE11-5D26E8506166}" type="slidenum">
              <a:rPr lang="mt-MT" altLang="mt-MT" smtClean="0">
                <a:solidFill>
                  <a:srgbClr val="000000"/>
                </a:solidFill>
                <a:latin typeface="Times New Roman" pitchFamily="18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mt-MT" altLang="mt-MT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164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3" y="7139993"/>
            <a:ext cx="16379825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840014" indent="0" algn="ctr">
              <a:buNone/>
              <a:defRPr/>
            </a:lvl2pPr>
            <a:lvl3pPr marL="1680027" indent="0" algn="ctr">
              <a:buNone/>
              <a:defRPr/>
            </a:lvl3pPr>
            <a:lvl4pPr marL="2520041" indent="0" algn="ctr">
              <a:buNone/>
              <a:defRPr/>
            </a:lvl4pPr>
            <a:lvl5pPr marL="3360054" indent="0" algn="ctr">
              <a:buNone/>
              <a:defRPr/>
            </a:lvl5pPr>
            <a:lvl6pPr marL="4200068" indent="0" algn="ctr">
              <a:buNone/>
              <a:defRPr/>
            </a:lvl6pPr>
            <a:lvl7pPr marL="5040081" indent="0" algn="ctr">
              <a:buNone/>
              <a:defRPr/>
            </a:lvl7pPr>
            <a:lvl8pPr marL="5880095" indent="0" algn="ctr">
              <a:buNone/>
              <a:defRPr/>
            </a:lvl8pPr>
            <a:lvl9pPr marL="672010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F5507-78F7-471B-A3E1-47CC657A02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80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EB87D-8CD9-43EB-8B89-E3E7E8A412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909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5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585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82029-1245-41E6-A0DF-1113D7E057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259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60ED1-1FE2-4C2F-973D-927C0252FF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037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349" b="1" cap="all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75"/>
            </a:lvl1pPr>
            <a:lvl2pPr marL="840014" indent="0">
              <a:buNone/>
              <a:defRPr sz="3307"/>
            </a:lvl2pPr>
            <a:lvl3pPr marL="1680027" indent="0">
              <a:buNone/>
              <a:defRPr sz="2940"/>
            </a:lvl3pPr>
            <a:lvl4pPr marL="2520041" indent="0">
              <a:buNone/>
              <a:defRPr sz="2572"/>
            </a:lvl4pPr>
            <a:lvl5pPr marL="3360054" indent="0">
              <a:buNone/>
              <a:defRPr sz="2572"/>
            </a:lvl5pPr>
            <a:lvl6pPr marL="4200068" indent="0">
              <a:buNone/>
              <a:defRPr sz="2572"/>
            </a:lvl6pPr>
            <a:lvl7pPr marL="5040081" indent="0">
              <a:buNone/>
              <a:defRPr sz="2572"/>
            </a:lvl7pPr>
            <a:lvl8pPr marL="5880095" indent="0">
              <a:buNone/>
              <a:defRPr sz="2572"/>
            </a:lvl8pPr>
            <a:lvl9pPr marL="6720108" indent="0">
              <a:buNone/>
              <a:defRPr sz="257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D96B7-B1E7-4C12-AC8F-450276B3E1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9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8"/>
            <a:ext cx="10334890" cy="8315410"/>
          </a:xfrm>
        </p:spPr>
        <p:txBody>
          <a:bodyPr/>
          <a:lstStyle>
            <a:lvl1pPr>
              <a:defRPr sz="5144"/>
            </a:lvl1pPr>
            <a:lvl2pPr>
              <a:defRPr sz="4410"/>
            </a:lvl2pPr>
            <a:lvl3pPr>
              <a:defRPr sz="3675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8"/>
            <a:ext cx="10334890" cy="8315410"/>
          </a:xfrm>
        </p:spPr>
        <p:txBody>
          <a:bodyPr/>
          <a:lstStyle>
            <a:lvl1pPr>
              <a:defRPr sz="5144"/>
            </a:lvl1pPr>
            <a:lvl2pPr>
              <a:defRPr sz="4410"/>
            </a:lvl2pPr>
            <a:lvl3pPr>
              <a:defRPr sz="3675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71AD7-C5DE-4FBF-BEFC-C0BA38ECCE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21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5"/>
            <a:ext cx="10338953" cy="1175415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014" indent="0">
              <a:buNone/>
              <a:defRPr sz="3675" b="1"/>
            </a:lvl2pPr>
            <a:lvl3pPr marL="1680027" indent="0">
              <a:buNone/>
              <a:defRPr sz="3307" b="1"/>
            </a:lvl3pPr>
            <a:lvl4pPr marL="2520041" indent="0">
              <a:buNone/>
              <a:defRPr sz="2940" b="1"/>
            </a:lvl4pPr>
            <a:lvl5pPr marL="3360054" indent="0">
              <a:buNone/>
              <a:defRPr sz="2940" b="1"/>
            </a:lvl5pPr>
            <a:lvl6pPr marL="4200068" indent="0">
              <a:buNone/>
              <a:defRPr sz="2940" b="1"/>
            </a:lvl6pPr>
            <a:lvl7pPr marL="5040081" indent="0">
              <a:buNone/>
              <a:defRPr sz="2940" b="1"/>
            </a:lvl7pPr>
            <a:lvl8pPr marL="5880095" indent="0">
              <a:buNone/>
              <a:defRPr sz="2940" b="1"/>
            </a:lvl8pPr>
            <a:lvl9pPr marL="6720108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0"/>
            <a:ext cx="10338953" cy="7259577"/>
          </a:xfrm>
        </p:spPr>
        <p:txBody>
          <a:bodyPr/>
          <a:lstStyle>
            <a:lvl1pPr>
              <a:defRPr sz="4410"/>
            </a:lvl1pPr>
            <a:lvl2pPr>
              <a:defRPr sz="3675"/>
            </a:lvl2pPr>
            <a:lvl3pPr>
              <a:defRPr sz="3307"/>
            </a:lvl3pPr>
            <a:lvl4pPr>
              <a:defRPr sz="2940"/>
            </a:lvl4pPr>
            <a:lvl5pPr>
              <a:defRPr sz="2940"/>
            </a:lvl5pPr>
            <a:lvl6pPr>
              <a:defRPr sz="2940"/>
            </a:lvl6pPr>
            <a:lvl7pPr>
              <a:defRPr sz="2940"/>
            </a:lvl7pPr>
            <a:lvl8pPr>
              <a:defRPr sz="2940"/>
            </a:lvl8pPr>
            <a:lvl9pPr>
              <a:defRPr sz="29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5"/>
            <a:ext cx="10343014" cy="1175415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014" indent="0">
              <a:buNone/>
              <a:defRPr sz="3675" b="1"/>
            </a:lvl2pPr>
            <a:lvl3pPr marL="1680027" indent="0">
              <a:buNone/>
              <a:defRPr sz="3307" b="1"/>
            </a:lvl3pPr>
            <a:lvl4pPr marL="2520041" indent="0">
              <a:buNone/>
              <a:defRPr sz="2940" b="1"/>
            </a:lvl4pPr>
            <a:lvl5pPr marL="3360054" indent="0">
              <a:buNone/>
              <a:defRPr sz="2940" b="1"/>
            </a:lvl5pPr>
            <a:lvl6pPr marL="4200068" indent="0">
              <a:buNone/>
              <a:defRPr sz="2940" b="1"/>
            </a:lvl6pPr>
            <a:lvl7pPr marL="5040081" indent="0">
              <a:buNone/>
              <a:defRPr sz="2940" b="1"/>
            </a:lvl7pPr>
            <a:lvl8pPr marL="5880095" indent="0">
              <a:buNone/>
              <a:defRPr sz="2940" b="1"/>
            </a:lvl8pPr>
            <a:lvl9pPr marL="6720108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0"/>
            <a:ext cx="10343014" cy="7259577"/>
          </a:xfrm>
        </p:spPr>
        <p:txBody>
          <a:bodyPr/>
          <a:lstStyle>
            <a:lvl1pPr>
              <a:defRPr sz="4410"/>
            </a:lvl1pPr>
            <a:lvl2pPr>
              <a:defRPr sz="3675"/>
            </a:lvl2pPr>
            <a:lvl3pPr>
              <a:defRPr sz="3307"/>
            </a:lvl3pPr>
            <a:lvl4pPr>
              <a:defRPr sz="2940"/>
            </a:lvl4pPr>
            <a:lvl5pPr>
              <a:defRPr sz="2940"/>
            </a:lvl5pPr>
            <a:lvl6pPr>
              <a:defRPr sz="2940"/>
            </a:lvl6pPr>
            <a:lvl7pPr>
              <a:defRPr sz="2940"/>
            </a:lvl7pPr>
            <a:lvl8pPr>
              <a:defRPr sz="2940"/>
            </a:lvl8pPr>
            <a:lvl9pPr>
              <a:defRPr sz="29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80A3D-41CC-4EAC-AC64-DB6BB4CF2B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03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F9A6A-9B82-4116-B7E2-64A3EBE384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563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61234-87AA-4069-A996-BBA5DF31BB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841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9" y="501666"/>
            <a:ext cx="7698357" cy="2134998"/>
          </a:xfrm>
        </p:spPr>
        <p:txBody>
          <a:bodyPr anchor="b"/>
          <a:lstStyle>
            <a:lvl1pPr algn="l">
              <a:defRPr sz="3675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879"/>
            </a:lvl1pPr>
            <a:lvl2pPr>
              <a:defRPr sz="5144"/>
            </a:lvl2pPr>
            <a:lvl3pPr>
              <a:defRPr sz="4410"/>
            </a:lvl3pPr>
            <a:lvl4pPr>
              <a:defRPr sz="3675"/>
            </a:lvl4pPr>
            <a:lvl5pPr>
              <a:defRPr sz="3675"/>
            </a:lvl5pPr>
            <a:lvl6pPr>
              <a:defRPr sz="3675"/>
            </a:lvl6pPr>
            <a:lvl7pPr>
              <a:defRPr sz="3675"/>
            </a:lvl7pPr>
            <a:lvl8pPr>
              <a:defRPr sz="3675"/>
            </a:lvl8pPr>
            <a:lvl9pPr>
              <a:defRPr sz="36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89" y="2636665"/>
            <a:ext cx="7698357" cy="8618743"/>
          </a:xfrm>
        </p:spPr>
        <p:txBody>
          <a:bodyPr/>
          <a:lstStyle>
            <a:lvl1pPr marL="0" indent="0">
              <a:buNone/>
              <a:defRPr sz="2572"/>
            </a:lvl1pPr>
            <a:lvl2pPr marL="840014" indent="0">
              <a:buNone/>
              <a:defRPr sz="2205"/>
            </a:lvl2pPr>
            <a:lvl3pPr marL="1680027" indent="0">
              <a:buNone/>
              <a:defRPr sz="1837"/>
            </a:lvl3pPr>
            <a:lvl4pPr marL="2520041" indent="0">
              <a:buNone/>
              <a:defRPr sz="1654"/>
            </a:lvl4pPr>
            <a:lvl5pPr marL="3360054" indent="0">
              <a:buNone/>
              <a:defRPr sz="1654"/>
            </a:lvl5pPr>
            <a:lvl6pPr marL="4200068" indent="0">
              <a:buNone/>
              <a:defRPr sz="1654"/>
            </a:lvl6pPr>
            <a:lvl7pPr marL="5040081" indent="0">
              <a:buNone/>
              <a:defRPr sz="1654"/>
            </a:lvl7pPr>
            <a:lvl8pPr marL="5880095" indent="0">
              <a:buNone/>
              <a:defRPr sz="1654"/>
            </a:lvl8pPr>
            <a:lvl9pPr marL="6720108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6630C-24FD-41F3-ABD9-994B133C1C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827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75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2"/>
            <a:ext cx="14039850" cy="7559993"/>
          </a:xfrm>
        </p:spPr>
        <p:txBody>
          <a:bodyPr/>
          <a:lstStyle>
            <a:lvl1pPr marL="0" indent="0">
              <a:buNone/>
              <a:defRPr sz="5879"/>
            </a:lvl1pPr>
            <a:lvl2pPr marL="840014" indent="0">
              <a:buNone/>
              <a:defRPr sz="5144"/>
            </a:lvl2pPr>
            <a:lvl3pPr marL="1680027" indent="0">
              <a:buNone/>
              <a:defRPr sz="4410"/>
            </a:lvl3pPr>
            <a:lvl4pPr marL="2520041" indent="0">
              <a:buNone/>
              <a:defRPr sz="3675"/>
            </a:lvl4pPr>
            <a:lvl5pPr marL="3360054" indent="0">
              <a:buNone/>
              <a:defRPr sz="3675"/>
            </a:lvl5pPr>
            <a:lvl6pPr marL="4200068" indent="0">
              <a:buNone/>
              <a:defRPr sz="3675"/>
            </a:lvl6pPr>
            <a:lvl7pPr marL="5040081" indent="0">
              <a:buNone/>
              <a:defRPr sz="3675"/>
            </a:lvl7pPr>
            <a:lvl8pPr marL="5880095" indent="0">
              <a:buNone/>
              <a:defRPr sz="3675"/>
            </a:lvl8pPr>
            <a:lvl9pPr marL="6720108" indent="0">
              <a:buNone/>
              <a:defRPr sz="3675"/>
            </a:lvl9pPr>
          </a:lstStyle>
          <a:p>
            <a:pPr lvl="0"/>
            <a:endParaRPr lang="mt-M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72"/>
            </a:lvl1pPr>
            <a:lvl2pPr marL="840014" indent="0">
              <a:buNone/>
              <a:defRPr sz="2205"/>
            </a:lvl2pPr>
            <a:lvl3pPr marL="1680027" indent="0">
              <a:buNone/>
              <a:defRPr sz="1837"/>
            </a:lvl3pPr>
            <a:lvl4pPr marL="2520041" indent="0">
              <a:buNone/>
              <a:defRPr sz="1654"/>
            </a:lvl4pPr>
            <a:lvl5pPr marL="3360054" indent="0">
              <a:buNone/>
              <a:defRPr sz="1654"/>
            </a:lvl5pPr>
            <a:lvl6pPr marL="4200068" indent="0">
              <a:buNone/>
              <a:defRPr sz="1654"/>
            </a:lvl6pPr>
            <a:lvl7pPr marL="5040081" indent="0">
              <a:buNone/>
              <a:defRPr sz="1654"/>
            </a:lvl7pPr>
            <a:lvl8pPr marL="5880095" indent="0">
              <a:buNone/>
              <a:defRPr sz="1654"/>
            </a:lvl8pPr>
            <a:lvl9pPr marL="6720108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01F9A-8ED9-4F41-941F-97AF07AA30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06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8" y="504584"/>
            <a:ext cx="21059775" cy="2099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2939998"/>
            <a:ext cx="21059775" cy="8315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4156"/>
            <a:ext cx="5459942" cy="87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572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5" y="11474156"/>
            <a:ext cx="7409921" cy="87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572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1" y="11474156"/>
            <a:ext cx="5459942" cy="87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572">
                <a:latin typeface="+mn-lt"/>
              </a:defRPr>
            </a:lvl1pPr>
          </a:lstStyle>
          <a:p>
            <a:pPr>
              <a:defRPr/>
            </a:pPr>
            <a:fld id="{15F08B51-B0A6-4BFA-90BC-03E46CEE44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406" r:id="rId1"/>
    <p:sldLayoutId id="2147486407" r:id="rId2"/>
    <p:sldLayoutId id="2147486408" r:id="rId3"/>
    <p:sldLayoutId id="2147486409" r:id="rId4"/>
    <p:sldLayoutId id="2147486410" r:id="rId5"/>
    <p:sldLayoutId id="2147486411" r:id="rId6"/>
    <p:sldLayoutId id="2147486412" r:id="rId7"/>
    <p:sldLayoutId id="2147486413" r:id="rId8"/>
    <p:sldLayoutId id="2147486414" r:id="rId9"/>
    <p:sldLayoutId id="2147486415" r:id="rId10"/>
    <p:sldLayoutId id="214748641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5pPr>
      <a:lvl6pPr marL="840014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6pPr>
      <a:lvl7pPr marL="1680027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7pPr>
      <a:lvl8pPr marL="2520041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8pPr>
      <a:lvl9pPr marL="3360054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9pPr>
    </p:titleStyle>
    <p:bodyStyle>
      <a:lvl1pPr marL="630010" indent="-630010" algn="l" rtl="0" eaLnBrk="0" fontAlgn="base" hangingPunct="0">
        <a:spcBef>
          <a:spcPct val="20000"/>
        </a:spcBef>
        <a:spcAft>
          <a:spcPct val="0"/>
        </a:spcAft>
        <a:buChar char="•"/>
        <a:defRPr sz="5879">
          <a:solidFill>
            <a:schemeClr val="tx1"/>
          </a:solidFill>
          <a:latin typeface="+mn-lt"/>
          <a:ea typeface="+mn-ea"/>
          <a:cs typeface="+mn-cs"/>
        </a:defRPr>
      </a:lvl1pPr>
      <a:lvl2pPr marL="1365022" indent="-525008" algn="l" rtl="0" eaLnBrk="0" fontAlgn="base" hangingPunct="0">
        <a:spcBef>
          <a:spcPct val="20000"/>
        </a:spcBef>
        <a:spcAft>
          <a:spcPct val="0"/>
        </a:spcAft>
        <a:buChar char="–"/>
        <a:defRPr sz="5144">
          <a:solidFill>
            <a:schemeClr val="tx1"/>
          </a:solidFill>
          <a:latin typeface="+mn-lt"/>
        </a:defRPr>
      </a:lvl2pPr>
      <a:lvl3pPr marL="2100034" indent="-420007" algn="l" rtl="0" eaLnBrk="0" fontAlgn="base" hangingPunct="0">
        <a:spcBef>
          <a:spcPct val="20000"/>
        </a:spcBef>
        <a:spcAft>
          <a:spcPct val="0"/>
        </a:spcAft>
        <a:buChar char="•"/>
        <a:defRPr sz="4410">
          <a:solidFill>
            <a:schemeClr val="tx1"/>
          </a:solidFill>
          <a:latin typeface="+mn-lt"/>
        </a:defRPr>
      </a:lvl3pPr>
      <a:lvl4pPr marL="2940047" indent="-420007" algn="l" rtl="0" eaLnBrk="0" fontAlgn="base" hangingPunct="0">
        <a:spcBef>
          <a:spcPct val="20000"/>
        </a:spcBef>
        <a:spcAft>
          <a:spcPct val="0"/>
        </a:spcAft>
        <a:buChar char="–"/>
        <a:defRPr sz="3675">
          <a:solidFill>
            <a:schemeClr val="tx1"/>
          </a:solidFill>
          <a:latin typeface="+mn-lt"/>
        </a:defRPr>
      </a:lvl4pPr>
      <a:lvl5pPr marL="3780061" indent="-420007" algn="l" rtl="0" eaLnBrk="0" fontAlgn="base" hangingPunct="0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5pPr>
      <a:lvl6pPr marL="4620075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6pPr>
      <a:lvl7pPr marL="5460088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7pPr>
      <a:lvl8pPr marL="6300102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8pPr>
      <a:lvl9pPr marL="7140115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9pPr>
    </p:bodyStyle>
    <p:otherStyle>
      <a:defPPr>
        <a:defRPr lang="mt-MT"/>
      </a:defPPr>
      <a:lvl1pPr marL="0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1pPr>
      <a:lvl2pPr marL="840014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2pPr>
      <a:lvl3pPr marL="1680027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520041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4pPr>
      <a:lvl5pPr marL="3360054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5pPr>
      <a:lvl6pPr marL="4200068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6pPr>
      <a:lvl7pPr marL="5040081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7pPr>
      <a:lvl8pPr marL="5880095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8pPr>
      <a:lvl9pPr marL="6720108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30623" y="3006422"/>
            <a:ext cx="22538504" cy="658873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Qari </a:t>
            </a:r>
            <a:r>
              <a:rPr lang="en-US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mill-</a:t>
            </a:r>
            <a:r>
              <a:rPr lang="en-US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Ktieb</a:t>
            </a:r>
            <a:endParaRPr lang="en-US" sz="1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tal-Eżodu</a:t>
            </a:r>
            <a:endParaRPr lang="en-US" sz="155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pl-PL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Eżodu 11, 10 – 12, 14</a:t>
            </a:r>
            <a:endParaRPr lang="en-US" sz="155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64268"/>
            <a:ext cx="23399750" cy="94714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Tistgħu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tieħdu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min-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nagħaġ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jew mill-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mogħoż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Intom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iżżommuh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sal-erbatax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ta’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dax-xahar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779471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85042"/>
            <a:ext cx="23399750" cy="983149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meta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ġemgħa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kollha ta’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dar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Iżrael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toqtlu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bejn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inżul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ix-xemx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u d-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dlam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Imbagħad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jieħdu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mid-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demm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tiegħu, </a:t>
            </a:r>
          </a:p>
        </p:txBody>
      </p:sp>
    </p:spTree>
    <p:extLst>
      <p:ext uri="{BB962C8B-B14F-4D97-AF65-F5344CB8AC3E}">
        <p14:creationId xmlns:p14="http://schemas.microsoft.com/office/powerpoint/2010/main" val="2131727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11" y="2537170"/>
            <a:ext cx="23399750" cy="752723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pl-PL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jroxxuh fuq il-ġnub u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blata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tal-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bibien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tad-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djar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fejn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ikunu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jikluh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11377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55" y="1564268"/>
            <a:ext cx="23399750" cy="94714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F’dik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lejla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għandhom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jieklu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l-laħam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mixwi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b’ħobż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bla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ħmira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u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b’ħaxix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morr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59185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B3D57E-B6CB-BEF4-851B-A7F6EBB5C2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>
            <a:extLst>
              <a:ext uri="{FF2B5EF4-FFF2-40B4-BE49-F238E27FC236}">
                <a16:creationId xmlns:a16="http://schemas.microsoft.com/office/drawing/2014/main" id="{9AF3F302-E33C-1F1A-52B7-EF186EFEA2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12918"/>
            <a:ext cx="23399750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Tieklu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xejn minnu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nej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jew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mgħolli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fl-ilma, imma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mixwi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rasu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riġlejh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u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ġewwieni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tħallu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xejn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filgħodu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29682180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kulma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jibqa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filgħodu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aħarquh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tikluh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hekk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qaddejkom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imħażżma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bil-qorq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f’riġlejkom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u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ħatar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f’idejkom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360215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363" y="3652500"/>
            <a:ext cx="23399750" cy="5294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tikluh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għaġla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Din hi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mogħdija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tal-Mulej!</a:t>
            </a:r>
          </a:p>
        </p:txBody>
      </p:sp>
    </p:spTree>
    <p:extLst>
      <p:ext uri="{BB962C8B-B14F-4D97-AF65-F5344CB8AC3E}">
        <p14:creationId xmlns:p14="http://schemas.microsoft.com/office/powerpoint/2010/main" val="20217454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12918"/>
            <a:ext cx="23399750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Għax dak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lejl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jiena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ngħaddi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mill-art tal-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Eġittu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nidrob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’il kull min hu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ewwel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fost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imweldin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-art tal-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Eġittu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5388616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093BA7-F88A-924D-231B-50D709913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>
            <a:extLst>
              <a:ext uri="{FF2B5EF4-FFF2-40B4-BE49-F238E27FC236}">
                <a16:creationId xmlns:a16="http://schemas.microsoft.com/office/drawing/2014/main" id="{AFA9B9C3-7844-970A-7A3C-F9806451C3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565062"/>
            <a:ext cx="23399750" cy="94714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bnedmin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bhejjem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nagħmel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ħaqq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mill-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kollha tal-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Eġittu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Jien,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Jahweh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21575268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627" y="1421046"/>
            <a:ext cx="22466496" cy="975948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Id-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demm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ikun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bħala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sinjal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tagħkom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fuq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id-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djar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fejn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tkunu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jien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xħin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nara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demm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nibqa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għaddej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1252303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627" y="1421046"/>
            <a:ext cx="22466496" cy="975948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F’dak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iż-żmien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Mosè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Aron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għamlu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dawn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għeġubijiet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kollha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quddiem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il-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Fargħun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55" y="2645182"/>
            <a:ext cx="23399750" cy="731121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ebda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marda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tiġi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teqridkom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meta jien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nidrob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l-art tal-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Eġittu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524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84248"/>
            <a:ext cx="23399750" cy="983149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Dak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jum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ikun għalikom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jum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ta’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tifkira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u intom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tħarsuh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bħala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festa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tal-Mulej; </a:t>
            </a:r>
          </a:p>
        </p:txBody>
      </p:sp>
    </p:spTree>
    <p:extLst>
      <p:ext uri="{BB962C8B-B14F-4D97-AF65-F5344CB8AC3E}">
        <p14:creationId xmlns:p14="http://schemas.microsoft.com/office/powerpoint/2010/main" val="20906414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73AB9C-9788-12E4-CB94-BDCAD090A9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>
            <a:extLst>
              <a:ext uri="{FF2B5EF4-FFF2-40B4-BE49-F238E27FC236}">
                <a16:creationId xmlns:a16="http://schemas.microsoft.com/office/drawing/2014/main" id="{D98ED343-775F-ABC2-2CF2-07596953F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51" y="2582775"/>
            <a:ext cx="23399750" cy="743602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iżżommu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din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osservanza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bħala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liġi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għaż-żminijiet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kollha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ġejjin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527011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0723" y="3504903"/>
            <a:ext cx="20738304" cy="559177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</a:t>
            </a: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-M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ulej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mt-MT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  <a:defRPr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oddu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ajr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3389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571802"/>
            <a:ext cx="23399750" cy="49685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Ngħolli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kalċi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tas-salvazzjoni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u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isem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il-Mulej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insejjaħ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68152" y="827386"/>
            <a:ext cx="23221155" cy="2477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Salm Responsorjali</a:t>
            </a:r>
            <a:endParaRPr lang="en-US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9584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623" y="2614739"/>
            <a:ext cx="22538504" cy="7372097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Xi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rrodd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lill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-Mulej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għall-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ġid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kollu li għamel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miegħi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?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623" y="2577941"/>
            <a:ext cx="22538504" cy="7444105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Ngħolli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kalċi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tas-salvazzjoni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isem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il-Mulej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insejjaħ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23401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574374"/>
            <a:ext cx="23399750" cy="745282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Ngħolli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kalċi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tas-salvazzjoni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u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isem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il-Mulej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insejjaħ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323330"/>
            <a:ext cx="22394488" cy="1195332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Għażiża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f’għajnejn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il-Mulej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hi 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mewt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ħbieb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tiegħu.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Jien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qaddej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tiegħek, bin il-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qaddejja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tiegħek: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int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ħallejtli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irbit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tiegħi.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09584"/>
            <a:ext cx="23399750" cy="738082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Ngħolli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kalċi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tas-salvazzjoni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u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isem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il-Mulej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insejjaħ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615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57050"/>
            <a:ext cx="23399750" cy="968747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Imma l-Mulej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webbes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qalb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il-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Fargħun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u dan ma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telaqx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lil ulied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Iżrael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mill-art tiegħu. </a:t>
            </a:r>
          </a:p>
        </p:txBody>
      </p:sp>
    </p:spTree>
    <p:extLst>
      <p:ext uri="{BB962C8B-B14F-4D97-AF65-F5344CB8AC3E}">
        <p14:creationId xmlns:p14="http://schemas.microsoft.com/office/powerpoint/2010/main" val="4583369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0643" y="2609584"/>
            <a:ext cx="22178463" cy="738082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Lilek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noffri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sagrifiċċju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ta’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radd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ħajr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isem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il-Mulej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insejjaħ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0643" y="1511462"/>
            <a:ext cx="22178463" cy="957706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Intemm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lill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-Mulej </a:t>
            </a:r>
            <a:endParaRPr lang="mt-MT" alt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wegħdiet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tiegħi,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quddiem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poplu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tiegħu kollu.</a:t>
            </a:r>
          </a:p>
        </p:txBody>
      </p:sp>
    </p:spTree>
    <p:extLst>
      <p:ext uri="{BB962C8B-B14F-4D97-AF65-F5344CB8AC3E}">
        <p14:creationId xmlns:p14="http://schemas.microsoft.com/office/powerpoint/2010/main" val="7818911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951" y="2646779"/>
            <a:ext cx="23399750" cy="730801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Ngħolli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kalċi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tas-salvazzjoni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u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isem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il-Mulej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insejjaħ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2546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0" y="6072496"/>
            <a:ext cx="415466" cy="228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692" tIns="102847" rIns="205692" bIns="102847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265" y="4893813"/>
            <a:ext cx="22800350" cy="260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692" tIns="102847" rIns="205692" bIns="102847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4897" y="10987263"/>
            <a:ext cx="341498" cy="33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615" y="1368240"/>
            <a:ext cx="22682520" cy="986509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nagħaġ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jisimgħu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leħni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jgħid il-Mulej;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jiena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nagħrafhom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u huma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jimxu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warajja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0" y="6072496"/>
            <a:ext cx="415466" cy="228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692" tIns="102847" rIns="205692" bIns="102847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265" y="4893813"/>
            <a:ext cx="22800350" cy="260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692" tIns="102847" rIns="205692" bIns="102847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4897" y="10987263"/>
            <a:ext cx="341498" cy="33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3215" y="1854647"/>
            <a:ext cx="22826535" cy="8892282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Qari mill-Evanġel</a:t>
            </a:r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skont </a:t>
            </a:r>
            <a:endParaRPr lang="en-GB" sz="1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San Mattew</a:t>
            </a:r>
          </a:p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mt-M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Mt 12, 1-8</a:t>
            </a:r>
          </a:p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Glorja </a:t>
            </a:r>
            <a:r>
              <a:rPr lang="en-GB" sz="15500" b="1" i="1" spc="-276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lilek</a:t>
            </a: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Mulej</a:t>
            </a: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endParaRPr lang="mt-MT" sz="6614" i="1" dirty="0">
              <a:latin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mt-MT" sz="6614" i="1" dirty="0">
              <a:solidFill>
                <a:srgbClr val="C00000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mt-MT" sz="11024" dirty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198463"/>
            <a:ext cx="22394488" cy="1220465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Darba waħda, is-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Sibt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, Ġesù kien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għaddej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minn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għalqa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miżrugħa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. Issa lid-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dixxipli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tiegħu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ħadhom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il-ġuħ; </a:t>
            </a:r>
            <a:r>
              <a:rPr lang="en-US" altLang="mt-MT" sz="15500" spc="-3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altLang="mt-MT" sz="15500" spc="-300" dirty="0" err="1">
                <a:latin typeface="Times New Roman" pitchFamily="18" charset="0"/>
                <a:cs typeface="Times New Roman" pitchFamily="18" charset="0"/>
              </a:rPr>
              <a:t>bdew</a:t>
            </a:r>
            <a:r>
              <a:rPr lang="en-US" altLang="mt-MT" sz="15500" spc="-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spc="-300" dirty="0" err="1">
                <a:latin typeface="Times New Roman" pitchFamily="18" charset="0"/>
                <a:cs typeface="Times New Roman" pitchFamily="18" charset="0"/>
              </a:rPr>
              <a:t>jaqtgħu</a:t>
            </a:r>
            <a:r>
              <a:rPr lang="en-US" altLang="mt-MT" sz="15500" spc="-300" dirty="0">
                <a:latin typeface="Times New Roman" pitchFamily="18" charset="0"/>
                <a:cs typeface="Times New Roman" pitchFamily="18" charset="0"/>
              </a:rPr>
              <a:t> s-</a:t>
            </a:r>
            <a:r>
              <a:rPr lang="en-US" altLang="mt-MT" sz="15500" spc="-300" dirty="0" err="1">
                <a:latin typeface="Times New Roman" pitchFamily="18" charset="0"/>
                <a:cs typeface="Times New Roman" pitchFamily="18" charset="0"/>
              </a:rPr>
              <a:t>sbul</a:t>
            </a:r>
            <a:r>
              <a:rPr lang="en-US" altLang="mt-MT" sz="15500" spc="-3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altLang="mt-MT" sz="15500" spc="-300" dirty="0" err="1">
                <a:latin typeface="Times New Roman" pitchFamily="18" charset="0"/>
                <a:cs typeface="Times New Roman" pitchFamily="18" charset="0"/>
              </a:rPr>
              <a:t>jikluh</a:t>
            </a:r>
            <a:r>
              <a:rPr lang="en-US" altLang="mt-MT" sz="15500" spc="-3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mt-MT" altLang="mt-MT" sz="15500" spc="-3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251322"/>
            <a:ext cx="22394488" cy="504056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Imma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rawhom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il-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Fariżej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qalulu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mt-MT" alt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“Ara, id-</a:t>
            </a:r>
            <a:r>
              <a:rPr lang="en-US" altLang="mt-MT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dixxipli</a:t>
            </a:r>
            <a:r>
              <a:rPr lang="en-US" alt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tiegħek </a:t>
            </a:r>
            <a:r>
              <a:rPr lang="en-US" altLang="mt-MT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jagħmlu</a:t>
            </a:r>
            <a:r>
              <a:rPr lang="en-US" alt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dak li ma </a:t>
            </a:r>
            <a:r>
              <a:rPr lang="en-US" altLang="mt-MT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jiswiex</a:t>
            </a:r>
            <a:r>
              <a:rPr lang="en-US" alt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nhar</a:t>
            </a:r>
            <a:r>
              <a:rPr lang="en-US" alt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ta’ </a:t>
            </a:r>
            <a:r>
              <a:rPr lang="en-US" altLang="mt-MT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Sibt</a:t>
            </a:r>
            <a:r>
              <a:rPr lang="en-US" alt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21384805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251322"/>
            <a:ext cx="22394488" cy="1202533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U hu qalilhom: </a:t>
            </a:r>
            <a:endParaRPr lang="mt-MT" alt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“Ma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qrajtux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x’għamel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David meta kien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bil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-ġuħ, hu u dawk li kienu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miegħu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?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489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2268C7-5CA4-2FBA-06F4-EF8F73CDE5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>
            <a:extLst>
              <a:ext uri="{FF2B5EF4-FFF2-40B4-BE49-F238E27FC236}">
                <a16:creationId xmlns:a16="http://schemas.microsoft.com/office/drawing/2014/main" id="{C776A3FA-4FC4-6674-3F28-F40FCF80D5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609178"/>
            <a:ext cx="23399750" cy="738322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Il-Mulej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kellem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lil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Mosè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lil Aron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fl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-art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tal-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Eġittu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u qalilhom: </a:t>
            </a:r>
          </a:p>
        </p:txBody>
      </p:sp>
    </p:spTree>
    <p:extLst>
      <p:ext uri="{BB962C8B-B14F-4D97-AF65-F5344CB8AC3E}">
        <p14:creationId xmlns:p14="http://schemas.microsoft.com/office/powerpoint/2010/main" val="144159715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59" y="1368240"/>
            <a:ext cx="23399750" cy="986509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qrajtux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kifdaħal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fid-dar ta’ Alla u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kiel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ħobż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preżenza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ta’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quddiem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il-Mulej,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98417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28109" y="1404244"/>
            <a:ext cx="23399750" cy="97930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 la hu u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lanqas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dawk li kienu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miegħu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ma kienu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jistgħu</a:t>
            </a: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jieklu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minnu, imma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qassisin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biss?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12385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867" y="1404244"/>
            <a:ext cx="23399750" cy="97930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Jew ma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qrajtux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fil-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Liġi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li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nhar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ta’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Sibt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qassisin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fit-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tempju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jiksru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s-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Sibt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bla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ma</a:t>
            </a: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jonqsu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?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40678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346CEF-5CC2-9C19-D17B-A8E485FE7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>
            <a:extLst>
              <a:ext uri="{FF2B5EF4-FFF2-40B4-BE49-F238E27FC236}">
                <a16:creationId xmlns:a16="http://schemas.microsoft.com/office/drawing/2014/main" id="{0258E611-30E4-543F-BB35-25F875044E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915" y="1368240"/>
            <a:ext cx="23399750" cy="986509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Ngħidilkom li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hawnhekk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hawn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min hu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aqwa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mit-tempju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 Li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kieku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kontu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tafu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xi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jfissru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kelmiet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</a:t>
            </a: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6657685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1404244"/>
            <a:ext cx="22394488" cy="97930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‘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Ħniena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rrid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u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mhux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sagrifiċċju</a:t>
            </a: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’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kontux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tikkundannaw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lil min hu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bla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ħtija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23078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3815718"/>
            <a:ext cx="22394488" cy="49685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Għax Bin il-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bniedem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huwa Sid is-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Sibt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”.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95239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10340711" y="6072494"/>
            <a:ext cx="184731" cy="1237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 sz="7439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1186707" y="3852877"/>
            <a:ext cx="21314367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tal-Mulej</a:t>
            </a:r>
            <a:endParaRPr lang="en-GB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Tif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lilek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Kristu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78652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627" y="1600272"/>
            <a:ext cx="22466496" cy="939944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“Dan ix-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xahar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ikun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għalikom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ewwel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fost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ix-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xhur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ikunilkom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ewwel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xahar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tas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-sena. </a:t>
            </a:r>
          </a:p>
        </p:txBody>
      </p:sp>
    </p:spTree>
    <p:extLst>
      <p:ext uri="{BB962C8B-B14F-4D97-AF65-F5344CB8AC3E}">
        <p14:creationId xmlns:p14="http://schemas.microsoft.com/office/powerpoint/2010/main" val="2086060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595" y="3724508"/>
            <a:ext cx="23399750" cy="515097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Kellem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lill-ġemgħa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kollha ta’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Iżrael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għidilhom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599964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D5FB2B-D169-9FAC-04C2-7CBFDA0D41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>
            <a:extLst>
              <a:ext uri="{FF2B5EF4-FFF2-40B4-BE49-F238E27FC236}">
                <a16:creationId xmlns:a16="http://schemas.microsoft.com/office/drawing/2014/main" id="{F319FF2D-D19D-7889-F0BB-A037C69DA0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923" y="1456256"/>
            <a:ext cx="23399750" cy="968747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‘Fl-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għaxra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ta’ dan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ix-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xahar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kull wieħed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minnkom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jieħu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ħaruf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kull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familja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wieħed kull dar. </a:t>
            </a:r>
          </a:p>
        </p:txBody>
      </p:sp>
    </p:spTree>
    <p:extLst>
      <p:ext uri="{BB962C8B-B14F-4D97-AF65-F5344CB8AC3E}">
        <p14:creationId xmlns:p14="http://schemas.microsoft.com/office/powerpoint/2010/main" val="2083254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12918"/>
            <a:ext cx="23399750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Jekk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familja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tkun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żgħira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wisq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biex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tikluh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kollu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wieħed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jieħu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ħaruf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flimkien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mal-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ġar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tiegħu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eqreb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lejn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daru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3210297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12918"/>
            <a:ext cx="23399749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skont in-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numru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tan-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nies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 skont kemm kull wieħed jiflaħ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jiekol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hekk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tqisuh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ħaruf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ħaruf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ikun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bla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difett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raġel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ta’ dik is-sena. </a:t>
            </a:r>
          </a:p>
        </p:txBody>
      </p:sp>
    </p:spTree>
    <p:extLst>
      <p:ext uri="{BB962C8B-B14F-4D97-AF65-F5344CB8AC3E}">
        <p14:creationId xmlns:p14="http://schemas.microsoft.com/office/powerpoint/2010/main" val="165455049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2326</TotalTime>
  <Words>675</Words>
  <Application>Microsoft Office PowerPoint</Application>
  <PresentationFormat>Custom</PresentationFormat>
  <Paragraphs>100</Paragraphs>
  <Slides>47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2" baseType="lpstr">
      <vt:lpstr>Arial</vt:lpstr>
      <vt:lpstr>Calibri</vt:lpstr>
      <vt:lpstr>Maltese Times Roman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Alfred Caruana</dc:creator>
  <cp:lastModifiedBy>Alfred Caruan a</cp:lastModifiedBy>
  <cp:revision>128</cp:revision>
  <dcterms:created xsi:type="dcterms:W3CDTF">2011-05-17T18:28:43Z</dcterms:created>
  <dcterms:modified xsi:type="dcterms:W3CDTF">2025-07-08T06:00:09Z</dcterms:modified>
</cp:coreProperties>
</file>