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7" r:id="rId1"/>
  </p:sldMasterIdLst>
  <p:notesMasterIdLst>
    <p:notesMasterId r:id="rId43"/>
  </p:notesMasterIdLst>
  <p:sldIdLst>
    <p:sldId id="313" r:id="rId2"/>
    <p:sldId id="258" r:id="rId3"/>
    <p:sldId id="613" r:id="rId4"/>
    <p:sldId id="614" r:id="rId5"/>
    <p:sldId id="615" r:id="rId6"/>
    <p:sldId id="616" r:id="rId7"/>
    <p:sldId id="617" r:id="rId8"/>
    <p:sldId id="635" r:id="rId9"/>
    <p:sldId id="618" r:id="rId10"/>
    <p:sldId id="619" r:id="rId11"/>
    <p:sldId id="620" r:id="rId12"/>
    <p:sldId id="621" r:id="rId13"/>
    <p:sldId id="622" r:id="rId14"/>
    <p:sldId id="623" r:id="rId15"/>
    <p:sldId id="624" r:id="rId16"/>
    <p:sldId id="309" r:id="rId17"/>
    <p:sldId id="327" r:id="rId18"/>
    <p:sldId id="256" r:id="rId19"/>
    <p:sldId id="625" r:id="rId20"/>
    <p:sldId id="303" r:id="rId21"/>
    <p:sldId id="288" r:id="rId22"/>
    <p:sldId id="626" r:id="rId23"/>
    <p:sldId id="330" r:id="rId24"/>
    <p:sldId id="287" r:id="rId25"/>
    <p:sldId id="627" r:id="rId26"/>
    <p:sldId id="331" r:id="rId27"/>
    <p:sldId id="607" r:id="rId28"/>
    <p:sldId id="311" r:id="rId29"/>
    <p:sldId id="608" r:id="rId30"/>
    <p:sldId id="312" r:id="rId31"/>
    <p:sldId id="270" r:id="rId32"/>
    <p:sldId id="628" r:id="rId33"/>
    <p:sldId id="629" r:id="rId34"/>
    <p:sldId id="630" r:id="rId35"/>
    <p:sldId id="636" r:id="rId36"/>
    <p:sldId id="631" r:id="rId37"/>
    <p:sldId id="632" r:id="rId38"/>
    <p:sldId id="633" r:id="rId39"/>
    <p:sldId id="637" r:id="rId40"/>
    <p:sldId id="334" r:id="rId41"/>
    <p:sldId id="290" r:id="rId42"/>
  </p:sldIdLst>
  <p:sldSz cx="23402925" cy="126015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6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3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9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6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328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994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660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9326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  <p15:guide id="3" orient="horz" pos="3970">
          <p15:clr>
            <a:srgbClr val="A4A3A4"/>
          </p15:clr>
        </p15:guide>
        <p15:guide id="4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FCD5B5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6" y="660"/>
      </p:cViewPr>
      <p:guideLst>
        <p:guide orient="horz" pos="3969"/>
        <p:guide pos="7370"/>
        <p:guide orient="horz" pos="3970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D43F7E-DD80-4EE8-80AC-DCB14857451E}" type="datetimeFigureOut">
              <a:rPr lang="en-US"/>
              <a:pPr>
                <a:defRPr/>
              </a:pPr>
              <a:t>7/25/2025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82A6B0-757C-4C9C-AB0D-11AECED943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736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66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332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998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662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328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994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660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326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2973BE-D836-4F4B-A182-2DE9D6D62D75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19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840098" indent="0" algn="ctr">
              <a:buNone/>
              <a:defRPr/>
            </a:lvl2pPr>
            <a:lvl3pPr marL="1680195" indent="0" algn="ctr">
              <a:buNone/>
              <a:defRPr/>
            </a:lvl3pPr>
            <a:lvl4pPr marL="2520293" indent="0" algn="ctr">
              <a:buNone/>
              <a:defRPr/>
            </a:lvl4pPr>
            <a:lvl5pPr marL="3360390" indent="0" algn="ctr">
              <a:buNone/>
              <a:defRPr/>
            </a:lvl5pPr>
            <a:lvl6pPr marL="4200488" indent="0" algn="ctr">
              <a:buNone/>
              <a:defRPr/>
            </a:lvl6pPr>
            <a:lvl7pPr marL="5040585" indent="0" algn="ctr">
              <a:buNone/>
              <a:defRPr/>
            </a:lvl7pPr>
            <a:lvl8pPr marL="5880683" indent="0" algn="ctr">
              <a:buNone/>
              <a:defRPr/>
            </a:lvl8pPr>
            <a:lvl9pPr marL="67207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D6383B-E282-4825-B9C2-EA914D12F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2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A9D4AA7-F215-4E8D-90BE-8258FFA96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1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9EE9424-0262-41D0-8FD8-16FA956EB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2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47417A0-48C8-4409-8DCE-23C86248C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7" cy="2502813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7"/>
            <a:ext cx="19892487" cy="2756593"/>
          </a:xfrm>
        </p:spPr>
        <p:txBody>
          <a:bodyPr anchor="b"/>
          <a:lstStyle>
            <a:lvl1pPr marL="0" indent="0">
              <a:buNone/>
              <a:defRPr sz="3700"/>
            </a:lvl1pPr>
            <a:lvl2pPr marL="840098" indent="0">
              <a:buNone/>
              <a:defRPr sz="3300"/>
            </a:lvl2pPr>
            <a:lvl3pPr marL="1680195" indent="0">
              <a:buNone/>
              <a:defRPr sz="2900"/>
            </a:lvl3pPr>
            <a:lvl4pPr marL="2520293" indent="0">
              <a:buNone/>
              <a:defRPr sz="2600"/>
            </a:lvl4pPr>
            <a:lvl5pPr marL="3360390" indent="0">
              <a:buNone/>
              <a:defRPr sz="2600"/>
            </a:lvl5pPr>
            <a:lvl6pPr marL="4200488" indent="0">
              <a:buNone/>
              <a:defRPr sz="2600"/>
            </a:lvl6pPr>
            <a:lvl7pPr marL="5040585" indent="0">
              <a:buNone/>
              <a:defRPr sz="2600"/>
            </a:lvl7pPr>
            <a:lvl8pPr marL="5880683" indent="0">
              <a:buNone/>
              <a:defRPr sz="2600"/>
            </a:lvl8pPr>
            <a:lvl9pPr marL="6720780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A8D9FC-1C4C-4C49-8A4C-3A28DCE89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2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E51E36-5C80-4563-83B2-538B3466E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8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7" y="2820771"/>
            <a:ext cx="10340356" cy="1175563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0098" indent="0">
              <a:buNone/>
              <a:defRPr sz="3700" b="1"/>
            </a:lvl2pPr>
            <a:lvl3pPr marL="1680195" indent="0">
              <a:buNone/>
              <a:defRPr sz="3300" b="1"/>
            </a:lvl3pPr>
            <a:lvl4pPr marL="2520293" indent="0">
              <a:buNone/>
              <a:defRPr sz="2900" b="1"/>
            </a:lvl4pPr>
            <a:lvl5pPr marL="3360390" indent="0">
              <a:buNone/>
              <a:defRPr sz="2900" b="1"/>
            </a:lvl5pPr>
            <a:lvl6pPr marL="4200488" indent="0">
              <a:buNone/>
              <a:defRPr sz="2900" b="1"/>
            </a:lvl6pPr>
            <a:lvl7pPr marL="5040585" indent="0">
              <a:buNone/>
              <a:defRPr sz="2900" b="1"/>
            </a:lvl7pPr>
            <a:lvl8pPr marL="5880683" indent="0">
              <a:buNone/>
              <a:defRPr sz="2900" b="1"/>
            </a:lvl8pPr>
            <a:lvl9pPr marL="6720780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7" y="3996334"/>
            <a:ext cx="10340356" cy="726049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0098" indent="0">
              <a:buNone/>
              <a:defRPr sz="3700" b="1"/>
            </a:lvl2pPr>
            <a:lvl3pPr marL="1680195" indent="0">
              <a:buNone/>
              <a:defRPr sz="3300" b="1"/>
            </a:lvl3pPr>
            <a:lvl4pPr marL="2520293" indent="0">
              <a:buNone/>
              <a:defRPr sz="2900" b="1"/>
            </a:lvl4pPr>
            <a:lvl5pPr marL="3360390" indent="0">
              <a:buNone/>
              <a:defRPr sz="2900" b="1"/>
            </a:lvl5pPr>
            <a:lvl6pPr marL="4200488" indent="0">
              <a:buNone/>
              <a:defRPr sz="2900" b="1"/>
            </a:lvl6pPr>
            <a:lvl7pPr marL="5040585" indent="0">
              <a:buNone/>
              <a:defRPr sz="2900" b="1"/>
            </a:lvl7pPr>
            <a:lvl8pPr marL="5880683" indent="0">
              <a:buNone/>
              <a:defRPr sz="2900" b="1"/>
            </a:lvl8pPr>
            <a:lvl9pPr marL="6720780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4"/>
            <a:ext cx="10344417" cy="726049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D2D235-F7E7-447B-8A61-546BBCB12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5AE90D5-EB59-4BED-8009-A23DEC55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255DE8-57A0-41EB-A65C-F289E8F4D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2" cy="2135267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3" y="501731"/>
            <a:ext cx="13082885" cy="10755095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2" cy="8619829"/>
          </a:xfrm>
        </p:spPr>
        <p:txBody>
          <a:bodyPr/>
          <a:lstStyle>
            <a:lvl1pPr marL="0" indent="0">
              <a:buNone/>
              <a:defRPr sz="2600"/>
            </a:lvl1pPr>
            <a:lvl2pPr marL="840098" indent="0">
              <a:buNone/>
              <a:defRPr sz="2200"/>
            </a:lvl2pPr>
            <a:lvl3pPr marL="1680195" indent="0">
              <a:buNone/>
              <a:defRPr sz="1800"/>
            </a:lvl3pPr>
            <a:lvl4pPr marL="2520293" indent="0">
              <a:buNone/>
              <a:defRPr sz="1700"/>
            </a:lvl4pPr>
            <a:lvl5pPr marL="3360390" indent="0">
              <a:buNone/>
              <a:defRPr sz="1700"/>
            </a:lvl5pPr>
            <a:lvl6pPr marL="4200488" indent="0">
              <a:buNone/>
              <a:defRPr sz="1700"/>
            </a:lvl6pPr>
            <a:lvl7pPr marL="5040585" indent="0">
              <a:buNone/>
              <a:defRPr sz="1700"/>
            </a:lvl7pPr>
            <a:lvl8pPr marL="5880683" indent="0">
              <a:buNone/>
              <a:defRPr sz="1700"/>
            </a:lvl8pPr>
            <a:lvl9pPr marL="6720780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7FB12C-378E-4082-9571-E60828F01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3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5900"/>
            </a:lvl1pPr>
            <a:lvl2pPr marL="840098" indent="0">
              <a:buNone/>
              <a:defRPr sz="5100"/>
            </a:lvl2pPr>
            <a:lvl3pPr marL="1680195" indent="0">
              <a:buNone/>
              <a:defRPr sz="4400"/>
            </a:lvl3pPr>
            <a:lvl4pPr marL="2520293" indent="0">
              <a:buNone/>
              <a:defRPr sz="3700"/>
            </a:lvl4pPr>
            <a:lvl5pPr marL="3360390" indent="0">
              <a:buNone/>
              <a:defRPr sz="3700"/>
            </a:lvl5pPr>
            <a:lvl6pPr marL="4200488" indent="0">
              <a:buNone/>
              <a:defRPr sz="3700"/>
            </a:lvl6pPr>
            <a:lvl7pPr marL="5040585" indent="0">
              <a:buNone/>
              <a:defRPr sz="3700"/>
            </a:lvl7pPr>
            <a:lvl8pPr marL="5880683" indent="0">
              <a:buNone/>
              <a:defRPr sz="3700"/>
            </a:lvl8pPr>
            <a:lvl9pPr marL="6720780" indent="0">
              <a:buNone/>
              <a:defRPr sz="3700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2600"/>
            </a:lvl1pPr>
            <a:lvl2pPr marL="840098" indent="0">
              <a:buNone/>
              <a:defRPr sz="2200"/>
            </a:lvl2pPr>
            <a:lvl3pPr marL="1680195" indent="0">
              <a:buNone/>
              <a:defRPr sz="1800"/>
            </a:lvl3pPr>
            <a:lvl4pPr marL="2520293" indent="0">
              <a:buNone/>
              <a:defRPr sz="1700"/>
            </a:lvl4pPr>
            <a:lvl5pPr marL="3360390" indent="0">
              <a:buNone/>
              <a:defRPr sz="1700"/>
            </a:lvl5pPr>
            <a:lvl6pPr marL="4200488" indent="0">
              <a:buNone/>
              <a:defRPr sz="1700"/>
            </a:lvl6pPr>
            <a:lvl7pPr marL="5040585" indent="0">
              <a:buNone/>
              <a:defRPr sz="1700"/>
            </a:lvl7pPr>
            <a:lvl8pPr marL="5880683" indent="0">
              <a:buNone/>
              <a:defRPr sz="1700"/>
            </a:lvl8pPr>
            <a:lvl9pPr marL="6720780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90E7BCF-C562-4096-8BFB-46BA566EC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1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2"/>
            <a:ext cx="54606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l">
              <a:defRPr sz="26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1" y="11475602"/>
            <a:ext cx="7410926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ctr">
              <a:defRPr sz="26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2"/>
            <a:ext cx="54606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26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D853CF-FCAC-4DD4-BE46-000B5C4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5pPr>
      <a:lvl6pPr marL="840098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6pPr>
      <a:lvl7pPr marL="1680195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7pPr>
      <a:lvl8pPr marL="2520293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8pPr>
      <a:lvl9pPr marL="3360390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9pPr>
    </p:titleStyle>
    <p:bodyStyle>
      <a:lvl1pPr marL="630073" indent="-630073" algn="l" rtl="0" eaLnBrk="0" fontAlgn="base" hangingPunct="0">
        <a:spcBef>
          <a:spcPct val="20000"/>
        </a:spcBef>
        <a:spcAft>
          <a:spcPct val="0"/>
        </a:spcAft>
        <a:buChar char="•"/>
        <a:defRPr sz="5900">
          <a:solidFill>
            <a:schemeClr val="tx1"/>
          </a:solidFill>
          <a:latin typeface="+mn-lt"/>
          <a:ea typeface="+mn-ea"/>
          <a:cs typeface="+mn-cs"/>
        </a:defRPr>
      </a:lvl1pPr>
      <a:lvl2pPr marL="1365159" indent="-525061" algn="l" rtl="0" eaLnBrk="0" fontAlgn="base" hangingPunct="0">
        <a:spcBef>
          <a:spcPct val="20000"/>
        </a:spcBef>
        <a:spcAft>
          <a:spcPct val="0"/>
        </a:spcAft>
        <a:buChar char="–"/>
        <a:defRPr sz="5100">
          <a:solidFill>
            <a:schemeClr val="tx1"/>
          </a:solidFill>
          <a:latin typeface="+mn-lt"/>
        </a:defRPr>
      </a:lvl2pPr>
      <a:lvl3pPr marL="2100244" indent="-420049" algn="l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chemeClr val="tx1"/>
          </a:solidFill>
          <a:latin typeface="+mn-lt"/>
        </a:defRPr>
      </a:lvl3pPr>
      <a:lvl4pPr marL="2940341" indent="-420049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4pPr>
      <a:lvl5pPr marL="3780439" indent="-420049" algn="l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5pPr>
      <a:lvl6pPr marL="4620537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6pPr>
      <a:lvl7pPr marL="5460634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7pPr>
      <a:lvl8pPr marL="6300732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8pPr>
      <a:lvl9pPr marL="7140829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0098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0195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293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60390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00488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40585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80683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20780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85696" y="2843968"/>
            <a:ext cx="22360094" cy="657790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GB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mt-MT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 </a:t>
            </a:r>
            <a:br>
              <a:rPr lang="en-GB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Dewteronomju</a:t>
            </a:r>
            <a:endParaRPr lang="en-GB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Dewt</a:t>
            </a:r>
            <a:r>
              <a:rPr lang="en-US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4, 32-40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49978" y="2678301"/>
            <a:ext cx="22502970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-art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uriek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semmgħek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ġon-nar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6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-1" y="255080"/>
            <a:ext cx="23402925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nisilhom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hu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stess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ħarġek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Eġittu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bil-qawwa tiegħu kbira, 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2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958" y="1485666"/>
            <a:ext cx="2340292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ikeċċi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ikbar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aqwa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jmexxik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arthom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b’wirt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bħalma hi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llum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331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-1" y="255080"/>
            <a:ext cx="23402925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af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illum,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żommha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f’moħħok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l-Mulej hu tassew Alla, kemm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fl-għoli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tas-sema kemm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isfel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l-art,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2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-1" y="255080"/>
            <a:ext cx="23402925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li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ieħor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għajru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Ħares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għalhekk,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ordnijiet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li se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illum biex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ikollok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riżq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int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wliedek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4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48390" y="1485666"/>
            <a:ext cx="22502970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twil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 li l-Mulej, Alla tiegħek, se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dejjem”.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06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0" y="3869347"/>
            <a:ext cx="23402925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9" tIns="45725" rIns="91449" bIns="457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1646" y="4716611"/>
            <a:ext cx="23402925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Niftakar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f’għemilek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4278" y="568205"/>
            <a:ext cx="16698821" cy="2477611"/>
          </a:xfrm>
          <a:prstGeom prst="rect">
            <a:avLst/>
          </a:prstGeom>
        </p:spPr>
        <p:txBody>
          <a:bodyPr wrap="none" lIns="91449" tIns="45725" rIns="91449" bIns="45725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13044" y="1484078"/>
            <a:ext cx="2217683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Niftakar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f’għemilek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Mulej;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naħseb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fl-għeġubijiet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fl-imgħoddi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13044" y="1484078"/>
            <a:ext cx="2217683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Naħseb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f’kulma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nixtarr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kbar tiegħek.</a:t>
            </a:r>
          </a:p>
        </p:txBody>
      </p:sp>
    </p:spTree>
    <p:extLst>
      <p:ext uri="{BB962C8B-B14F-4D97-AF65-F5344CB8AC3E}">
        <p14:creationId xmlns:p14="http://schemas.microsoft.com/office/powerpoint/2010/main" val="359515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48390" y="2676713"/>
            <a:ext cx="22502970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itchFamily="18" charset="0"/>
              </a:rPr>
              <a:t>F’dak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Mosè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kellem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lill-poplu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qalilhom</a:t>
            </a:r>
            <a:r>
              <a:rPr lang="en-US" altLang="en-US" sz="15500" dirty="0">
                <a:latin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4830" y="3870935"/>
            <a:ext cx="23402925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Niftakar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f’għemilek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Mulej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5547" y="2676713"/>
            <a:ext cx="22288656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triqtek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Alla!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Liema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bħal Alla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7134" y="1484078"/>
            <a:ext cx="22288656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Alla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ħwejjeġ tal-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għaġeb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turi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qawwietek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66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0" y="3870935"/>
            <a:ext cx="23402925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Niftakar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f’għemilek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Mulej</a:t>
            </a:r>
          </a:p>
        </p:txBody>
      </p:sp>
    </p:spTree>
    <p:extLst>
      <p:ext uri="{BB962C8B-B14F-4D97-AF65-F5344CB8AC3E}">
        <p14:creationId xmlns:p14="http://schemas.microsoft.com/office/powerpoint/2010/main" val="575724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82743" y="1484078"/>
            <a:ext cx="22037438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fdejt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Ġakobb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Ġużeppi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82744" y="2676713"/>
            <a:ext cx="22037438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Mexxejt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bħal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merħla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b’id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Aron.</a:t>
            </a:r>
            <a:endParaRPr lang="en-US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49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-1588" y="3869347"/>
            <a:ext cx="23402925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Niftakar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f’għemilek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Mulej</a:t>
            </a:r>
          </a:p>
        </p:txBody>
      </p:sp>
    </p:spTree>
    <p:extLst>
      <p:ext uri="{BB962C8B-B14F-4D97-AF65-F5344CB8AC3E}">
        <p14:creationId xmlns:p14="http://schemas.microsoft.com/office/powerpoint/2010/main" val="3651892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3491" y="6073261"/>
            <a:ext cx="409068" cy="48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525" y="5174090"/>
            <a:ext cx="22841874" cy="28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74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9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2231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84109" y="293032"/>
            <a:ext cx="22431532" cy="12018685"/>
          </a:xfrm>
          <a:prstGeom prst="rect">
            <a:avLst/>
          </a:prstGeom>
          <a:noFill/>
          <a:ln>
            <a:noFill/>
          </a:ln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Henjin dawk li huma ppersegwitati minħabba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sv-SE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s-sewwa,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sv-SE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għax tagħhom hija s-Saltna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sv-SE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tas-Smewwiet.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3491" y="6073261"/>
            <a:ext cx="409068" cy="48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525" y="5174090"/>
            <a:ext cx="22841874" cy="28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74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9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2231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14258" y="25508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Staqsi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liż-żminijiet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imgħoddi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iż-żminijiet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sa minn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mindu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ħalaq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l-art,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34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92852" y="1826423"/>
            <a:ext cx="22217219" cy="8948727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ta’ </a:t>
            </a:r>
            <a:b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16, 24-28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Mulej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555547" y="3870935"/>
            <a:ext cx="22288655" cy="48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latin typeface="Times New Roman" pitchFamily="18" charset="0"/>
              </a:rPr>
              <a:t>F’dak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Ġesù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tiegħu: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555547" y="1484078"/>
            <a:ext cx="2228865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jiċħad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nnifsu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jerfa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salibu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jimxi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8662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1295" y="1485666"/>
            <a:ext cx="23402924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isalva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ħajtu,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jitlifha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imma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ħajtu għall-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isibha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103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-1587" y="1485666"/>
            <a:ext cx="23402924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xi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jiswielu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jekk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jikseb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ħajtu? </a:t>
            </a:r>
          </a:p>
        </p:txBody>
      </p:sp>
    </p:spTree>
    <p:extLst>
      <p:ext uri="{BB962C8B-B14F-4D97-AF65-F5344CB8AC3E}">
        <p14:creationId xmlns:p14="http://schemas.microsoft.com/office/powerpoint/2010/main" val="2097962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20EB7CF-ED36-4585-934F-AE6FC3A97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>
            <a:extLst>
              <a:ext uri="{FF2B5EF4-FFF2-40B4-BE49-F238E27FC236}">
                <a16:creationId xmlns:a16="http://schemas.microsoft.com/office/drawing/2014/main" id="{416FDCB6-6D82-AE3B-1B65-58FE0C57F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" y="3869347"/>
            <a:ext cx="23402924" cy="48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Jew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prezz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jagħti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isalva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ħajtu?</a:t>
            </a:r>
          </a:p>
        </p:txBody>
      </p:sp>
    </p:spTree>
    <p:extLst>
      <p:ext uri="{BB962C8B-B14F-4D97-AF65-F5344CB8AC3E}">
        <p14:creationId xmlns:p14="http://schemas.microsoft.com/office/powerpoint/2010/main" val="684253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1" y="1485666"/>
            <a:ext cx="23402924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Bin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flimkien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anġli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 </a:t>
            </a:r>
          </a:p>
        </p:txBody>
      </p:sp>
    </p:spTree>
    <p:extLst>
      <p:ext uri="{BB962C8B-B14F-4D97-AF65-F5344CB8AC3E}">
        <p14:creationId xmlns:p14="http://schemas.microsoft.com/office/powerpoint/2010/main" val="723945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7015" y="2676713"/>
            <a:ext cx="23402924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irodd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kull wieħed skont ma wieħed ikun għamel.</a:t>
            </a:r>
          </a:p>
        </p:txBody>
      </p:sp>
    </p:spTree>
    <p:extLst>
      <p:ext uri="{BB962C8B-B14F-4D97-AF65-F5344CB8AC3E}">
        <p14:creationId xmlns:p14="http://schemas.microsoft.com/office/powerpoint/2010/main" val="2956450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396206" y="2676713"/>
            <a:ext cx="22682520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Tassew, ngħidilkom,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wħud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dawk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151498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2DDCF65-AA6E-753F-6473-CFF48D191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>
            <a:extLst>
              <a:ext uri="{FF2B5EF4-FFF2-40B4-BE49-F238E27FC236}">
                <a16:creationId xmlns:a16="http://schemas.microsoft.com/office/drawing/2014/main" id="{E57A0D8F-3605-7648-B65C-233989971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07" y="1484078"/>
            <a:ext cx="22610512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jġarrbux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Bin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tiegħu”.</a:t>
            </a:r>
          </a:p>
        </p:txBody>
      </p:sp>
    </p:spTree>
    <p:extLst>
      <p:ext uri="{BB962C8B-B14F-4D97-AF65-F5344CB8AC3E}">
        <p14:creationId xmlns:p14="http://schemas.microsoft.com/office/powerpoint/2010/main" val="243567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0334" y="291444"/>
            <a:ext cx="23402925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fittex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tarf għall-ieħor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ara kienx hemm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ġrajja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hekk kbira bħal din, jew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instemgħet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oħra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bħalha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47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2115" y="6073259"/>
            <a:ext cx="184756" cy="123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9" tIns="45725" rIns="91449" bIns="45725">
            <a:spAutoFit/>
          </a:bodyPr>
          <a:lstStyle/>
          <a:p>
            <a:pPr>
              <a:defRPr/>
            </a:pPr>
            <a:endParaRPr lang="en-US" sz="7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832" y="3869347"/>
            <a:ext cx="21317259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27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-1" y="1484078"/>
            <a:ext cx="2340292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i-FI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 kien hemm poplu li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sama’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jitkellem minn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ġon-nar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bħalma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 –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baqa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3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-1" y="255080"/>
            <a:ext cx="23402925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v-SE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Jew qatt xi alla fittex li jagħżel għalih poplu minn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ieħor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b’tiġrib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b’sinjali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b’għeġubijiet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b’taqbid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3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-1588" y="2676713"/>
            <a:ext cx="23402925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b’id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qawwija u bi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driegħ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merfugħ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b’għemejjel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kbar tal-biża’, 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6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16B4977-0554-5B84-C23E-3C083A6D1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id="{988E81FE-8783-383F-E8CD-0A34F7848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1484078"/>
            <a:ext cx="2340292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 għamel għalik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għajnejk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fl-Eġittu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l-Mulej, Alla tiegħek? 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5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14258" y="25508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uriehom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tagħraf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l-Mulej hu Alla,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m’hemmx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ieħor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ħliefu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semmagħlek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leħnu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jgħallmek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62850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559</Words>
  <Application>Microsoft Office PowerPoint</Application>
  <PresentationFormat>Custom</PresentationFormat>
  <Paragraphs>67</Paragraphs>
  <Slides>41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150</cp:revision>
  <dcterms:created xsi:type="dcterms:W3CDTF">2008-12-28T11:50:57Z</dcterms:created>
  <dcterms:modified xsi:type="dcterms:W3CDTF">2025-07-25T16:00:02Z</dcterms:modified>
</cp:coreProperties>
</file>