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709" r:id="rId4"/>
  </p:sldMasterIdLst>
  <p:notesMasterIdLst>
    <p:notesMasterId r:id="rId47"/>
  </p:notesMasterIdLst>
  <p:sldIdLst>
    <p:sldId id="287" r:id="rId5"/>
    <p:sldId id="258" r:id="rId6"/>
    <p:sldId id="259" r:id="rId7"/>
    <p:sldId id="260" r:id="rId8"/>
    <p:sldId id="345" r:id="rId9"/>
    <p:sldId id="262" r:id="rId10"/>
    <p:sldId id="353" r:id="rId11"/>
    <p:sldId id="263" r:id="rId12"/>
    <p:sldId id="354" r:id="rId13"/>
    <p:sldId id="311" r:id="rId14"/>
    <p:sldId id="312" r:id="rId15"/>
    <p:sldId id="346" r:id="rId16"/>
    <p:sldId id="327" r:id="rId17"/>
    <p:sldId id="326" r:id="rId18"/>
    <p:sldId id="336" r:id="rId19"/>
    <p:sldId id="351" r:id="rId20"/>
    <p:sldId id="352" r:id="rId21"/>
    <p:sldId id="337" r:id="rId22"/>
    <p:sldId id="338" r:id="rId23"/>
    <p:sldId id="313" r:id="rId24"/>
    <p:sldId id="273" r:id="rId25"/>
    <p:sldId id="329" r:id="rId26"/>
    <p:sldId id="339" r:id="rId27"/>
    <p:sldId id="304" r:id="rId28"/>
    <p:sldId id="340" r:id="rId29"/>
    <p:sldId id="272" r:id="rId30"/>
    <p:sldId id="341" r:id="rId31"/>
    <p:sldId id="349" r:id="rId32"/>
    <p:sldId id="290" r:id="rId33"/>
    <p:sldId id="350" r:id="rId34"/>
    <p:sldId id="291" r:id="rId35"/>
    <p:sldId id="282" r:id="rId36"/>
    <p:sldId id="355" r:id="rId37"/>
    <p:sldId id="330" r:id="rId38"/>
    <p:sldId id="315" r:id="rId39"/>
    <p:sldId id="316" r:id="rId40"/>
    <p:sldId id="348" r:id="rId41"/>
    <p:sldId id="317" r:id="rId42"/>
    <p:sldId id="343" r:id="rId43"/>
    <p:sldId id="356" r:id="rId44"/>
    <p:sldId id="344" r:id="rId45"/>
    <p:sldId id="293" r:id="rId46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FF66"/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67" autoAdjust="0"/>
  </p:normalViewPr>
  <p:slideViewPr>
    <p:cSldViewPr>
      <p:cViewPr>
        <p:scale>
          <a:sx n="33" d="100"/>
          <a:sy n="33" d="100"/>
        </p:scale>
        <p:origin x="2418" y="111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00BD50-3E56-4835-B37D-83AA8FE5A5D9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4AB763-B109-4EB1-8E8A-88BF66FEAC8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13942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0D03-B82B-45FA-AF81-A4819C2D9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D60A-F523-44D1-AC29-7D0078F46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7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DB66-5A4C-4729-9B87-3B3C743E5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5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255A-3C00-4D5A-A9DE-0893726D8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AD0C-E316-48F2-A519-192A50474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5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718F-08A3-4A7A-BE53-91427E30A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9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9892-9925-4E49-8917-D0E2EBCBE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0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36600-3622-43C2-B94D-387D6DC56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7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35C3-E57C-44B4-9B8A-607C8A0E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05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714C-7801-4B33-B131-A16E16B07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17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0071-C1DC-42F0-9484-7F9C3649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C4A3E-11AD-4A4B-94C5-2671D805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87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1B8E-E902-4705-90E6-413EA320F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3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39FE3-1D95-47F7-8A78-235E4BCB9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3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9D39-D776-43B6-BB96-D2101AAC0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1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DAB8-1604-4E74-B952-EEB0260B3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4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B306-3017-4715-A807-F9CBBEA30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0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9099-FD9D-4401-A46B-BB8B45D82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8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659C-FD6C-43E5-9545-9C565A901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48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215C-CC01-4AB1-89C1-5B582334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5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61B6-D281-4E94-A93C-C8C200E30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58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27FE-6BEA-4D98-90F1-E5D44A9C9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1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B0557-64B3-47BD-A2CB-9C76F26C9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8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CAF0-3FC9-45D3-8637-BADFF410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62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BE55-1B5E-4494-A41E-41F7F079F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DB92-6A69-4CC6-ACF6-ED9F0E634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07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12FD8-A9D2-4C77-A4FB-BBC93272A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9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212A-D410-4B08-A0E1-840E0F810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5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D07E0-547F-4469-94D9-D9B059DB8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60570-05FD-485B-9845-A0BE36AC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7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290D8-0B88-4A47-A6A5-8B8E45FB3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3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34688-7835-42BE-9AE9-FC67124DA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1AF27-CE76-47A5-9AB0-555033EBD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9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A7A4-7A52-40A9-8871-BD275A164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29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9323-77BF-44D8-87D5-C45811A9A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65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2F54-9849-40F7-981E-5B85407C2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7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1EDE-054F-4D0C-BF04-9E7487AF6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7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93598-11F5-44E6-A649-73582321C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3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A80C4-278C-4315-B191-E909C304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8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2D132-5DFE-4784-A3A6-B37848A27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727F-95A0-4535-9B04-130FDBDD3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7FE42-81A2-4052-A812-DA0AC63E4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D0CC3-1D93-4F6B-ACA9-6C24A137A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777DC-77D7-473A-BF39-BC72BB8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7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AE3DB9A0-DCE3-45E7-8D36-672B659B5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9" r:id="rId1"/>
    <p:sldLayoutId id="2147485390" r:id="rId2"/>
    <p:sldLayoutId id="2147485391" r:id="rId3"/>
    <p:sldLayoutId id="2147485392" r:id="rId4"/>
    <p:sldLayoutId id="2147485393" r:id="rId5"/>
    <p:sldLayoutId id="2147485394" r:id="rId6"/>
    <p:sldLayoutId id="2147485395" r:id="rId7"/>
    <p:sldLayoutId id="2147485396" r:id="rId8"/>
    <p:sldLayoutId id="2147485397" r:id="rId9"/>
    <p:sldLayoutId id="2147485398" r:id="rId10"/>
    <p:sldLayoutId id="21474853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3CE4086-8613-4CBC-8091-4C9CC7A4F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96476-7B2D-4ED5-9488-67A828413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5" r:id="rId1"/>
    <p:sldLayoutId id="2147485446" r:id="rId2"/>
    <p:sldLayoutId id="2147485447" r:id="rId3"/>
    <p:sldLayoutId id="2147485448" r:id="rId4"/>
    <p:sldLayoutId id="2147485449" r:id="rId5"/>
    <p:sldLayoutId id="2147485450" r:id="rId6"/>
    <p:sldLayoutId id="2147485451" r:id="rId7"/>
    <p:sldLayoutId id="2147485452" r:id="rId8"/>
    <p:sldLayoutId id="2147485453" r:id="rId9"/>
    <p:sldLayoutId id="2147485454" r:id="rId10"/>
    <p:sldLayoutId id="21474854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8F77401-C485-4B9E-A975-825A12042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423" y="2951622"/>
            <a:ext cx="22002904" cy="669674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mt-MT" sz="15500" b="1" dirty="0">
                <a:latin typeface="Times New Roman" pitchFamily="18" charset="0"/>
                <a:cs typeface="Times New Roman" pitchFamily="18" charset="0"/>
              </a:rPr>
              <a:t>Qari mill-ktieb </a:t>
            </a:r>
            <a:br>
              <a:rPr lang="en-US" sz="15500" b="1" dirty="0">
                <a:latin typeface="Times New Roman" pitchFamily="18" charset="0"/>
                <a:cs typeface="Times New Roman" pitchFamily="18" charset="0"/>
              </a:rPr>
            </a:b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tal-Eżodu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Eżodu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20, 1-7</a:t>
            </a:r>
          </a:p>
          <a:p>
            <a:pPr algn="ctr" eaLnBrk="1" hangingPunct="1">
              <a:buFontTx/>
              <a:buNone/>
              <a:defRPr/>
            </a:pP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9937"/>
            <a:ext cx="23399750" cy="738011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jum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mistrieħ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f’ġieh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il-Mulej, Alla tiegħek.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820"/>
            <a:ext cx="23399749" cy="119323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il-jum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ebda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xogħol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int,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ibnek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bhemjjem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1952"/>
            <a:ext cx="23399750" cy="955608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l-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barrani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jkun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ġewwa</a:t>
            </a:r>
            <a:r>
              <a:rPr kumimoji="0" lang="en-GB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bwiebek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f’sitt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ijiem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għamel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l-art;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251322"/>
            <a:ext cx="22288656" cy="120973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il-baħar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strieħ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jum, Għalhekk il-Mulej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jum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1408188"/>
            <a:ext cx="22288656" cy="97836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Weġġah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missierek u 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ommok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jitkattru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jiemek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fuq l-art li l-Mulej, Alla tiegħek,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-36710"/>
            <a:ext cx="22217218" cy="1203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toqtolx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tagħmilx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adulterju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tisraqx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tagħtix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giddieba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012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1440248"/>
            <a:ext cx="22217218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tixtieqx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tixtieqx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il-mara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6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2627586"/>
            <a:ext cx="22217218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għoġol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ħmar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 u xejn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9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49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242" y="3779714"/>
            <a:ext cx="23399750" cy="7641988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627" y="644901"/>
            <a:ext cx="1679515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5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647" y="2807606"/>
            <a:ext cx="22106455" cy="69847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Alla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kellimhom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299202"/>
            <a:ext cx="22217218" cy="120494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perfetta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xhieda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tgħallem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ma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jafx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7586"/>
            <a:ext cx="23399750" cy="39695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227764"/>
            <a:ext cx="22145780" cy="91495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preċetti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dritti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iferrħu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safi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jdawwal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7586"/>
            <a:ext cx="23399750" cy="39695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22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71" y="299202"/>
            <a:ext cx="22431532" cy="120494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tal-Mulej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sinċier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għal dejjem;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ġudizzji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mseddqa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għalkollox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7586"/>
            <a:ext cx="23399750" cy="39695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52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1907506"/>
            <a:ext cx="22074342" cy="727707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Egħżeż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deheb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deheb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fin,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għasel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qtar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tax-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xehda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7586"/>
            <a:ext cx="23399750" cy="39695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50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228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9400" y="5085548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12671" y="227764"/>
            <a:ext cx="2243153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 dawk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Alla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b’qalb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sinċiera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jgħożżuha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jagħmlu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billi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jżommu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sħiħ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39883" y="-183750"/>
            <a:ext cx="15119985" cy="183751"/>
          </a:xfrm>
        </p:spPr>
        <p:txBody>
          <a:bodyPr/>
          <a:lstStyle/>
          <a:p>
            <a:pPr eaLnBrk="1" hangingPunct="1"/>
            <a:r>
              <a:rPr lang="mt-MT" altLang="mt-MT" sz="7349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08718"/>
            <a:ext cx="23399750" cy="125999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“Jiena hu l-Mulej, Alla tiegħek, li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ħriġtek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mill-art</a:t>
            </a:r>
            <a:endParaRPr kumimoji="0" lang="mt-MT" sz="15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tal-Eġittu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jasar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jkollokx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228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8167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1820014"/>
            <a:ext cx="22217218" cy="8959960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13, 18-23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3815718"/>
            <a:ext cx="22217218" cy="496855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F’dak iż-żmien, 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lid-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tiegħu: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A2A4E-E31D-2B1A-69E8-C0EFB5E8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D96DB7FC-A02F-3347-E9CE-C2A2A2DD6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1266" y="2627586"/>
            <a:ext cx="22217218" cy="734481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“Mela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isimgħuha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il-parabbola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ħareġ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jiżra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’.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06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058" y="1392241"/>
            <a:ext cx="23399750" cy="981550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 min</a:t>
            </a:r>
            <a:r>
              <a:rPr lang="en-US" sz="135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jisma’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jifhimhiex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jersaq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ażin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jisraqlu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 li jkun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inżera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4"/>
            <a:ext cx="23399750" cy="125999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0" cap="none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 </a:t>
            </a:r>
            <a:r>
              <a:rPr kumimoji="0" lang="en-US" sz="15500" b="1" i="1" u="none" strike="noStrike" kern="0" cap="none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huwa</a:t>
            </a:r>
            <a:r>
              <a:rPr kumimoji="0" lang="en-US" sz="15500" b="1" i="1" u="none" strike="noStrike" kern="0" cap="none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dak li </a:t>
            </a:r>
            <a:r>
              <a:rPr kumimoji="0" lang="en-US" sz="15500" b="1" i="1" u="none" strike="noStrike" kern="0" cap="none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nżera</a:t>
            </a:r>
            <a:r>
              <a:rPr kumimoji="0" lang="en-US" sz="15500" b="1" i="1" u="none" strike="noStrike" kern="0" cap="none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’ </a:t>
            </a:r>
            <a:endParaRPr kumimoji="0" lang="mt-MT" sz="15500" b="1" i="1" u="none" strike="noStrike" kern="0" cap="none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mogħdija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Dak li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nżera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blat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li jisma’ l-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jilqagħha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minnufih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bil-ferħ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3903"/>
            <a:ext cx="23399750" cy="1209832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imma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għeruq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jkollux fih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innifsu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għawġ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jew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iħabbtu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1450744"/>
            <a:ext cx="22288656" cy="9698499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malajr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jitfixkel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nżera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 dak li jisma’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9677"/>
            <a:ext cx="23399750" cy="1206063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iżda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inkwiet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żejjed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għall-ħwejjeġ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ġibda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għall-ġid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tal-art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joħonqulu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agħmilx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1" y="2652381"/>
            <a:ext cx="23399750" cy="729522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Dak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imbagħad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nżera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’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f’art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jisma’l-Kelma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jifhimha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7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382"/>
            <a:ext cx="23399749" cy="120752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tagħmilx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għalik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suriet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minquxa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ebda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xbieha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ta’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ebda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ħaġa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hemm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fl-għoli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tas-sema, jew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isfel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fl-art, jew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09053-FD7A-52FB-3765-03DEAA2C6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E03BA34E-0ED8-DD7B-59E8-7C5021EE2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52381"/>
            <a:ext cx="23399750" cy="729522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sittin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l-ieħor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tletin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56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52877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24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0514"/>
            <a:ext cx="23399750" cy="969896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</a:t>
            </a:r>
            <a:r>
              <a:rPr kumimoji="0" lang="mt-MT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tmilx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quddiemhom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tadurahomx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għaliex</a:t>
            </a:r>
            <a:endParaRPr kumimoji="0" lang="en-US" sz="15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 hu l-Mulej Alla tiegħek, Alla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għajjur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1" y="215318"/>
            <a:ext cx="23399750" cy="1216935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npatti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ħażen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tal-missirijiet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fuq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ulied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sat-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tielet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r-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raba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’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ġenerazzjoni lil dawk li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jobogħduni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EE2C6-EC43-D9DD-C734-B0C370704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0FC8B52D-13DD-93EC-F302-3346674F4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591582"/>
            <a:ext cx="23399750" cy="741682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nagħder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 l-elf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iħobbni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jżomm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tiegħi.</a:t>
            </a:r>
          </a:p>
        </p:txBody>
      </p:sp>
    </p:spTree>
    <p:extLst>
      <p:ext uri="{BB962C8B-B14F-4D97-AF65-F5344CB8AC3E}">
        <p14:creationId xmlns:p14="http://schemas.microsoft.com/office/powerpoint/2010/main" val="163570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322"/>
            <a:ext cx="23399750" cy="120973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ssemmix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-Mulej, Alla tiegħek, fix-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min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isemmi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 fix-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il-Mulej ma jħallihx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kastig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28AEC-C1B3-D9CE-41E0-E82B8A9FF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E0C4CFC0-B3F0-D4A5-3204-25841CCA4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5458"/>
            <a:ext cx="23399750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Sibt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Sitt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ijiem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010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644</Words>
  <Application>Microsoft Office PowerPoint</Application>
  <PresentationFormat>Custom</PresentationFormat>
  <Paragraphs>113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Maltese Times Roman</vt:lpstr>
      <vt:lpstr>Times New Roman</vt:lpstr>
      <vt:lpstr>Default Design</vt:lpstr>
      <vt:lpstr>7_Default Design</vt:lpstr>
      <vt:lpstr>4_Default Design</vt:lpstr>
      <vt:lpstr>2_Default Design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It-Tlieta, Ħmistax-il ġimgħa</dc:title>
  <dc:creator>Jean Pierre Galea</dc:creator>
  <cp:lastModifiedBy>Ibragg Licence 01</cp:lastModifiedBy>
  <cp:revision>79</cp:revision>
  <dcterms:created xsi:type="dcterms:W3CDTF">2011-06-23T10:42:16Z</dcterms:created>
  <dcterms:modified xsi:type="dcterms:W3CDTF">2025-07-16T06:02:49Z</dcterms:modified>
</cp:coreProperties>
</file>