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363" r:id="rId2"/>
    <p:sldId id="415" r:id="rId3"/>
    <p:sldId id="444" r:id="rId4"/>
    <p:sldId id="445" r:id="rId5"/>
    <p:sldId id="446" r:id="rId6"/>
    <p:sldId id="447" r:id="rId7"/>
    <p:sldId id="478" r:id="rId8"/>
    <p:sldId id="448" r:id="rId9"/>
    <p:sldId id="449" r:id="rId10"/>
    <p:sldId id="450" r:id="rId11"/>
    <p:sldId id="451" r:id="rId12"/>
    <p:sldId id="452" r:id="rId13"/>
    <p:sldId id="453" r:id="rId14"/>
    <p:sldId id="454" r:id="rId15"/>
    <p:sldId id="455" r:id="rId16"/>
    <p:sldId id="456" r:id="rId17"/>
    <p:sldId id="457" r:id="rId18"/>
    <p:sldId id="458" r:id="rId19"/>
    <p:sldId id="459" r:id="rId20"/>
    <p:sldId id="461" r:id="rId21"/>
    <p:sldId id="462" r:id="rId22"/>
    <p:sldId id="374" r:id="rId23"/>
    <p:sldId id="375" r:id="rId24"/>
    <p:sldId id="267" r:id="rId25"/>
    <p:sldId id="465" r:id="rId26"/>
    <p:sldId id="288" r:id="rId27"/>
    <p:sldId id="269" r:id="rId28"/>
    <p:sldId id="466" r:id="rId29"/>
    <p:sldId id="463" r:id="rId30"/>
    <p:sldId id="355" r:id="rId31"/>
    <p:sldId id="467" r:id="rId32"/>
    <p:sldId id="464" r:id="rId33"/>
    <p:sldId id="384" r:id="rId34"/>
    <p:sldId id="273" r:id="rId35"/>
    <p:sldId id="385" r:id="rId36"/>
    <p:sldId id="294" r:id="rId37"/>
    <p:sldId id="275" r:id="rId38"/>
    <p:sldId id="468" r:id="rId39"/>
    <p:sldId id="469" r:id="rId40"/>
    <p:sldId id="470" r:id="rId41"/>
    <p:sldId id="471" r:id="rId42"/>
    <p:sldId id="472" r:id="rId43"/>
    <p:sldId id="473" r:id="rId44"/>
    <p:sldId id="474" r:id="rId45"/>
    <p:sldId id="475" r:id="rId46"/>
    <p:sldId id="476" r:id="rId47"/>
    <p:sldId id="477" r:id="rId48"/>
    <p:sldId id="383" r:id="rId49"/>
    <p:sldId id="292" r:id="rId50"/>
  </p:sldIdLst>
  <p:sldSz cx="23399750" cy="12599988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1pPr>
    <a:lvl2pPr marL="1028563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2pPr>
    <a:lvl3pPr marL="2057126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3pPr>
    <a:lvl4pPr marL="3085689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4pPr>
    <a:lvl5pPr marL="4114251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5pPr>
    <a:lvl6pPr marL="5142814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6pPr>
    <a:lvl7pPr marL="6171377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7pPr>
    <a:lvl8pPr marL="7199940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8pPr>
    <a:lvl9pPr marL="8228503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2C00"/>
    <a:srgbClr val="663300"/>
    <a:srgbClr val="003300"/>
    <a:srgbClr val="3C1A56"/>
    <a:srgbClr val="0000CC"/>
    <a:srgbClr val="006600"/>
    <a:srgbClr val="FFCC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88" autoAdjust="0"/>
    <p:restoredTop sz="94660"/>
  </p:normalViewPr>
  <p:slideViewPr>
    <p:cSldViewPr>
      <p:cViewPr varScale="1">
        <p:scale>
          <a:sx n="35" d="100"/>
          <a:sy n="35" d="100"/>
        </p:scale>
        <p:origin x="78" y="780"/>
      </p:cViewPr>
      <p:guideLst>
        <p:guide orient="horz" pos="3969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6E37D17-AE5C-48FF-BE17-BDB2C1E080F6}" type="datetimeFigureOut">
              <a:rPr lang="mt-MT"/>
              <a:pPr>
                <a:defRPr/>
              </a:pPr>
              <a:t>01/07/2025</a:t>
            </a:fld>
            <a:endParaRPr lang="mt-M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mt-M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mt-M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E8BFA0B-FBC4-4AE2-BC4A-DDA7F5A02F9A}" type="slidenum">
              <a:rPr lang="mt-MT"/>
              <a:pPr>
                <a:defRPr/>
              </a:pPr>
              <a:t>‹#›</a:t>
            </a:fld>
            <a:endParaRPr lang="mt-MT" dirty="0"/>
          </a:p>
        </p:txBody>
      </p:sp>
    </p:spTree>
    <p:extLst>
      <p:ext uri="{BB962C8B-B14F-4D97-AF65-F5344CB8AC3E}">
        <p14:creationId xmlns:p14="http://schemas.microsoft.com/office/powerpoint/2010/main" val="12547659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563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7126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5689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425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2814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1377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199940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8503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mt-MT" altLang="mt-MT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AB1567C-439E-42C3-AE11-5D26E8506166}" type="slidenum">
              <a:rPr lang="mt-MT" altLang="mt-MT" smtClean="0">
                <a:solidFill>
                  <a:srgbClr val="000000"/>
                </a:solidFill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mt-MT" altLang="mt-MT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4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3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40014" indent="0" algn="ctr">
              <a:buNone/>
              <a:defRPr/>
            </a:lvl2pPr>
            <a:lvl3pPr marL="1680027" indent="0" algn="ctr">
              <a:buNone/>
              <a:defRPr/>
            </a:lvl3pPr>
            <a:lvl4pPr marL="2520041" indent="0" algn="ctr">
              <a:buNone/>
              <a:defRPr/>
            </a:lvl4pPr>
            <a:lvl5pPr marL="3360054" indent="0" algn="ctr">
              <a:buNone/>
              <a:defRPr/>
            </a:lvl5pPr>
            <a:lvl6pPr marL="4200068" indent="0" algn="ctr">
              <a:buNone/>
              <a:defRPr/>
            </a:lvl6pPr>
            <a:lvl7pPr marL="5040081" indent="0" algn="ctr">
              <a:buNone/>
              <a:defRPr/>
            </a:lvl7pPr>
            <a:lvl8pPr marL="5880095" indent="0" algn="ctr">
              <a:buNone/>
              <a:defRPr/>
            </a:lvl8pPr>
            <a:lvl9pPr marL="67201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F5507-78F7-471B-A3E1-47CC657A0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8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EB87D-8CD9-43EB-8B89-E3E7E8A41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0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5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585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82029-1245-41E6-A0DF-1113D7E057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5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60ED1-1FE2-4C2F-973D-927C0252F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37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349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75"/>
            </a:lvl1pPr>
            <a:lvl2pPr marL="840014" indent="0">
              <a:buNone/>
              <a:defRPr sz="3307"/>
            </a:lvl2pPr>
            <a:lvl3pPr marL="1680027" indent="0">
              <a:buNone/>
              <a:defRPr sz="2940"/>
            </a:lvl3pPr>
            <a:lvl4pPr marL="2520041" indent="0">
              <a:buNone/>
              <a:defRPr sz="2572"/>
            </a:lvl4pPr>
            <a:lvl5pPr marL="3360054" indent="0">
              <a:buNone/>
              <a:defRPr sz="2572"/>
            </a:lvl5pPr>
            <a:lvl6pPr marL="4200068" indent="0">
              <a:buNone/>
              <a:defRPr sz="2572"/>
            </a:lvl6pPr>
            <a:lvl7pPr marL="5040081" indent="0">
              <a:buNone/>
              <a:defRPr sz="2572"/>
            </a:lvl7pPr>
            <a:lvl8pPr marL="5880095" indent="0">
              <a:buNone/>
              <a:defRPr sz="2572"/>
            </a:lvl8pPr>
            <a:lvl9pPr marL="6720108" indent="0">
              <a:buNone/>
              <a:defRPr sz="257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D96B7-B1E7-4C12-AC8F-450276B3E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71AD7-C5DE-4FBF-BEFC-C0BA38ECCE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21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5"/>
            <a:ext cx="10338953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0"/>
            <a:ext cx="10338953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5"/>
            <a:ext cx="10343014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0"/>
            <a:ext cx="10343014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80A3D-41CC-4EAC-AC64-DB6BB4CF2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03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F9A6A-9B82-4116-B7E2-64A3EBE38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56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61234-87AA-4069-A996-BBA5DF31B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41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666"/>
            <a:ext cx="7698357" cy="2134998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879"/>
            </a:lvl1pPr>
            <a:lvl2pPr>
              <a:defRPr sz="5144"/>
            </a:lvl2pPr>
            <a:lvl3pPr>
              <a:defRPr sz="4410"/>
            </a:lvl3pPr>
            <a:lvl4pPr>
              <a:defRPr sz="3675"/>
            </a:lvl4pPr>
            <a:lvl5pPr>
              <a:defRPr sz="3675"/>
            </a:lvl5pPr>
            <a:lvl6pPr>
              <a:defRPr sz="3675"/>
            </a:lvl6pPr>
            <a:lvl7pPr>
              <a:defRPr sz="3675"/>
            </a:lvl7pPr>
            <a:lvl8pPr>
              <a:defRPr sz="3675"/>
            </a:lvl8pPr>
            <a:lvl9pPr>
              <a:defRPr sz="3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665"/>
            <a:ext cx="7698357" cy="8618743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6630C-24FD-41F3-ABD9-994B133C1C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27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2"/>
            <a:ext cx="14039850" cy="7559993"/>
          </a:xfrm>
        </p:spPr>
        <p:txBody>
          <a:bodyPr/>
          <a:lstStyle>
            <a:lvl1pPr marL="0" indent="0">
              <a:buNone/>
              <a:defRPr sz="5879"/>
            </a:lvl1pPr>
            <a:lvl2pPr marL="840014" indent="0">
              <a:buNone/>
              <a:defRPr sz="5144"/>
            </a:lvl2pPr>
            <a:lvl3pPr marL="1680027" indent="0">
              <a:buNone/>
              <a:defRPr sz="4410"/>
            </a:lvl3pPr>
            <a:lvl4pPr marL="2520041" indent="0">
              <a:buNone/>
              <a:defRPr sz="3675"/>
            </a:lvl4pPr>
            <a:lvl5pPr marL="3360054" indent="0">
              <a:buNone/>
              <a:defRPr sz="3675"/>
            </a:lvl5pPr>
            <a:lvl6pPr marL="4200068" indent="0">
              <a:buNone/>
              <a:defRPr sz="3675"/>
            </a:lvl6pPr>
            <a:lvl7pPr marL="5040081" indent="0">
              <a:buNone/>
              <a:defRPr sz="3675"/>
            </a:lvl7pPr>
            <a:lvl8pPr marL="5880095" indent="0">
              <a:buNone/>
              <a:defRPr sz="3675"/>
            </a:lvl8pPr>
            <a:lvl9pPr marL="6720108" indent="0">
              <a:buNone/>
              <a:defRPr sz="3675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01F9A-8ED9-4F41-941F-97AF07AA3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0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8" y="504584"/>
            <a:ext cx="21059775" cy="209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2939998"/>
            <a:ext cx="21059775" cy="8315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6"/>
            <a:ext cx="5459942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572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6"/>
            <a:ext cx="7409921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572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1" y="11474156"/>
            <a:ext cx="5459942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572">
                <a:latin typeface="+mn-lt"/>
              </a:defRPr>
            </a:lvl1pPr>
          </a:lstStyle>
          <a:p>
            <a:pPr>
              <a:defRPr/>
            </a:pPr>
            <a:fld id="{15F08B51-B0A6-4BFA-90BC-03E46CEE4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06" r:id="rId1"/>
    <p:sldLayoutId id="2147486407" r:id="rId2"/>
    <p:sldLayoutId id="2147486408" r:id="rId3"/>
    <p:sldLayoutId id="2147486409" r:id="rId4"/>
    <p:sldLayoutId id="2147486410" r:id="rId5"/>
    <p:sldLayoutId id="2147486411" r:id="rId6"/>
    <p:sldLayoutId id="2147486412" r:id="rId7"/>
    <p:sldLayoutId id="2147486413" r:id="rId8"/>
    <p:sldLayoutId id="2147486414" r:id="rId9"/>
    <p:sldLayoutId id="2147486415" r:id="rId10"/>
    <p:sldLayoutId id="21474864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5pPr>
      <a:lvl6pPr marL="840014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6pPr>
      <a:lvl7pPr marL="1680027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7pPr>
      <a:lvl8pPr marL="2520041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8pPr>
      <a:lvl9pPr marL="3360054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9pPr>
    </p:titleStyle>
    <p:bodyStyle>
      <a:lvl1pPr marL="630010" indent="-630010" algn="l" rtl="0" eaLnBrk="0" fontAlgn="base" hangingPunct="0">
        <a:spcBef>
          <a:spcPct val="20000"/>
        </a:spcBef>
        <a:spcAft>
          <a:spcPct val="0"/>
        </a:spcAft>
        <a:buChar char="•"/>
        <a:defRPr sz="5879">
          <a:solidFill>
            <a:schemeClr val="tx1"/>
          </a:solidFill>
          <a:latin typeface="+mn-lt"/>
          <a:ea typeface="+mn-ea"/>
          <a:cs typeface="+mn-cs"/>
        </a:defRPr>
      </a:lvl1pPr>
      <a:lvl2pPr marL="1365022" indent="-525008" algn="l" rtl="0" eaLnBrk="0" fontAlgn="base" hangingPunct="0">
        <a:spcBef>
          <a:spcPct val="20000"/>
        </a:spcBef>
        <a:spcAft>
          <a:spcPct val="0"/>
        </a:spcAft>
        <a:buChar char="–"/>
        <a:defRPr sz="5144">
          <a:solidFill>
            <a:schemeClr val="tx1"/>
          </a:solidFill>
          <a:latin typeface="+mn-lt"/>
        </a:defRPr>
      </a:lvl2pPr>
      <a:lvl3pPr marL="2100034" indent="-420007" algn="l" rtl="0" eaLnBrk="0" fontAlgn="base" hangingPunct="0">
        <a:spcBef>
          <a:spcPct val="20000"/>
        </a:spcBef>
        <a:spcAft>
          <a:spcPct val="0"/>
        </a:spcAft>
        <a:buChar char="•"/>
        <a:defRPr sz="4410">
          <a:solidFill>
            <a:schemeClr val="tx1"/>
          </a:solidFill>
          <a:latin typeface="+mn-lt"/>
        </a:defRPr>
      </a:lvl3pPr>
      <a:lvl4pPr marL="2940047" indent="-420007" algn="l" rtl="0" eaLnBrk="0" fontAlgn="base" hangingPunct="0">
        <a:spcBef>
          <a:spcPct val="20000"/>
        </a:spcBef>
        <a:spcAft>
          <a:spcPct val="0"/>
        </a:spcAft>
        <a:buChar char="–"/>
        <a:defRPr sz="3675">
          <a:solidFill>
            <a:schemeClr val="tx1"/>
          </a:solidFill>
          <a:latin typeface="+mn-lt"/>
        </a:defRPr>
      </a:lvl4pPr>
      <a:lvl5pPr marL="3780061" indent="-420007" algn="l" rtl="0" eaLnBrk="0" fontAlgn="base" hangingPunct="0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5pPr>
      <a:lvl6pPr marL="4620075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6pPr>
      <a:lvl7pPr marL="5460088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7pPr>
      <a:lvl8pPr marL="6300102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8pPr>
      <a:lvl9pPr marL="7140115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9pPr>
    </p:bodyStyle>
    <p:otherStyle>
      <a:defPPr>
        <a:defRPr lang="mt-MT"/>
      </a:defPPr>
      <a:lvl1pPr marL="0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4001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2pPr>
      <a:lvl3pPr marL="1680027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52004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4pPr>
      <a:lvl5pPr marL="336005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5pPr>
      <a:lvl6pPr marL="420006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6pPr>
      <a:lvl7pPr marL="504008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7pPr>
      <a:lvl8pPr marL="5880095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8pPr>
      <a:lvl9pPr marL="672010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30623" y="3006422"/>
            <a:ext cx="22538504" cy="658873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Qari 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mill-</a:t>
            </a: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Ktieb</a:t>
            </a:r>
            <a:endParaRPr lang="en-US" sz="1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</a:t>
            </a:r>
            <a:r>
              <a:rPr lang="en-US" sz="155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Ġenesi</a:t>
            </a:r>
            <a:endParaRPr lang="mt-MT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Ġen 49, 29-33; 50, 15-26a</a:t>
            </a:r>
            <a:endParaRPr lang="en-US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Qabel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miet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missierek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ordna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qal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endParaRPr lang="mt-MT" sz="15500" b="1" i="1" dirty="0">
              <a:solidFill>
                <a:srgbClr val="3C1A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Dan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għidu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lil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Iddew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aħfer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id-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dnub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ta’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136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ħutek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ħtijiethom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għax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ħsara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għamlulek</a:t>
            </a:r>
            <a:r>
              <a:rPr lang="mt-MT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U issa,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nitolbuk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aħfer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id-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dnub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mt-MT" sz="15500" b="1" i="1" dirty="0">
              <a:solidFill>
                <a:srgbClr val="3C1A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qaddejja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ta’ Alla ta’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missierek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r>
              <a:rPr lang="mt-MT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 </a:t>
            </a:r>
            <a:endParaRPr lang="mt-MT" sz="15500" b="1" i="1" dirty="0">
              <a:solidFill>
                <a:srgbClr val="3C1A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892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1420252"/>
            <a:ext cx="22466496" cy="975948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beka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huma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jkellmuh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ħutu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ġew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nxteħtu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wiċċhom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-art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qalulu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395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“Arana,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hawn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aħna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lsiera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tiegħek!”. </a:t>
            </a:r>
            <a:endParaRPr lang="mt-MT" sz="15500" b="1" i="1" dirty="0">
              <a:solidFill>
                <a:srgbClr val="3C1A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qalilhom: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“La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tibżgħux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jaqaw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jien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flok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Alla? Jekk intom</a:t>
            </a:r>
            <a:endParaRPr lang="mt-MT" sz="155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148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ġibtuli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fuqi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deni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Alla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bidlu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fil-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ġid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biex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iżomm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ħajja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kotra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ġnus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bħalma huma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llum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U issa la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tibżgħux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457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Jien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nagħtikom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tieklu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lilkom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lit-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tfal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tagħkom”.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Hekk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farraġhom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serrħilhom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moħħhom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laqtilhom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qalbhom.</a:t>
            </a:r>
          </a:p>
        </p:txBody>
      </p:sp>
    </p:spTree>
    <p:extLst>
      <p:ext uri="{BB962C8B-B14F-4D97-AF65-F5344CB8AC3E}">
        <p14:creationId xmlns:p14="http://schemas.microsoft.com/office/powerpoint/2010/main" val="2714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kien jgħammar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fl-Eġittu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hu u dar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missieru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kellu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mija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għaxar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snin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wlied Efrajm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780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sat-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tielet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nisel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wkoll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ulied Makir bin Manassi, li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twieldu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fuq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irkupptejn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ħutu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1197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2918"/>
            <a:ext cx="23399750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spc="-30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“Jiena se </a:t>
            </a:r>
            <a:r>
              <a:rPr lang="en-US" sz="15500" b="1" i="1" spc="-300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mmut</a:t>
            </a:r>
            <a:r>
              <a:rPr lang="en-US" sz="15500" b="1" i="1" spc="-30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Alla għad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iżurkom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żgur 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jtellagħkom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minn din l-art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lejn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l-art li </a:t>
            </a:r>
            <a:r>
              <a:rPr lang="en-US" sz="15500" b="1" i="1" spc="-300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ħalef</a:t>
            </a:r>
            <a:r>
              <a:rPr lang="en-US" sz="15500" b="1" i="1" spc="-30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lil Abraham, lil Iżakk 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Ġakobb”.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mt-MT" sz="15500" spc="-3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931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1385042"/>
            <a:ext cx="22466496" cy="983149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Imbagħad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ġagħal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 ulied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Iżrael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jaħilfu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qalilhom: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245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2918"/>
            <a:ext cx="23399750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F’dak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iż-żmien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Ġakobb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widdeb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uliedu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qalilhom: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Jiena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sa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ninġabar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ma’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niesi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Idfnuni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ma’</a:t>
            </a:r>
            <a:r>
              <a:rPr lang="mt-MT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missirijieti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endParaRPr lang="mt-MT" sz="15500" dirty="0">
              <a:solidFill>
                <a:srgbClr val="582C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298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2573174"/>
            <a:ext cx="22466496" cy="745522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“Iva, Alla għad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iżurkom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żgur u intom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ittellgħu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għadmi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minn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hawn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9935808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2609178"/>
            <a:ext cx="22466496" cy="738322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mija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għaxar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snin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ibbalzmawh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qegħduh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f’tebut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Eġittu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5590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0723" y="3504903"/>
            <a:ext cx="20738304" cy="559177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</a:t>
            </a: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ulej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oddu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3389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650" y="5291882"/>
            <a:ext cx="22178465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Agħmlu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qalb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intom li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tfittxu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lil Alla</a:t>
            </a:r>
          </a:p>
        </p:txBody>
      </p:sp>
      <p:sp>
        <p:nvSpPr>
          <p:cNvPr id="2" name="Rectangle 1"/>
          <p:cNvSpPr/>
          <p:nvPr/>
        </p:nvSpPr>
        <p:spPr>
          <a:xfrm>
            <a:off x="1368152" y="827386"/>
            <a:ext cx="23221155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Salm Responsorjali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9584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623" y="1426607"/>
            <a:ext cx="22538504" cy="974836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Faħħru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l-Mulej 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xandru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ismu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għarrfu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lill-ġnus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għemejjel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tiegħu.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623" y="2757961"/>
            <a:ext cx="22538504" cy="708406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Għannulu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doqqulu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xandru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għeġubijiet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tiegħu kollha.</a:t>
            </a:r>
          </a:p>
        </p:txBody>
      </p:sp>
    </p:spTree>
    <p:extLst>
      <p:ext uri="{BB962C8B-B14F-4D97-AF65-F5344CB8AC3E}">
        <p14:creationId xmlns:p14="http://schemas.microsoft.com/office/powerpoint/2010/main" val="40360949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603" y="3816512"/>
            <a:ext cx="22394488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Agħmlu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qalb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intom li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tfittxu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lil Alla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619474"/>
            <a:ext cx="22394488" cy="936104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Ftaħru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bl-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isem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qaddis tiegħu;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tifraħ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qalb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dawk li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jfittxu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l-Mulej.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771602"/>
            <a:ext cx="22394488" cy="705678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Ħabirku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biex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tagħrfu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l-Mulej u 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qawwa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tiegħu,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fittxu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’l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wiċċu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ħin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kollu.</a:t>
            </a:r>
          </a:p>
        </p:txBody>
      </p:sp>
    </p:spTree>
    <p:extLst>
      <p:ext uri="{BB962C8B-B14F-4D97-AF65-F5344CB8AC3E}">
        <p14:creationId xmlns:p14="http://schemas.microsoft.com/office/powerpoint/2010/main" val="39066114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603" y="3816512"/>
            <a:ext cx="22394488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Agħmlu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qalb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intom li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tfittxu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lil Alla</a:t>
            </a:r>
          </a:p>
        </p:txBody>
      </p:sp>
    </p:spTree>
    <p:extLst>
      <p:ext uri="{BB962C8B-B14F-4D97-AF65-F5344CB8AC3E}">
        <p14:creationId xmlns:p14="http://schemas.microsoft.com/office/powerpoint/2010/main" val="1066082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2918"/>
            <a:ext cx="23399749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fl-għar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li hemm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fl-għalqa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Għefron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il-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Ħitti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fl-għar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li hemm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fl-għalqa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Makfela</a:t>
            </a:r>
            <a:r>
              <a:rPr lang="mt-MT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biswit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Mamri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fl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-art ta’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Kangħan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endParaRPr lang="mt-MT" sz="15500" b="1" i="1" dirty="0">
              <a:solidFill>
                <a:srgbClr val="582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9273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643" y="1403450"/>
            <a:ext cx="22178463" cy="972108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Nisel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Abraham, il-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qaddej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tiegħu,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ulied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Ġakobb, il-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maħtur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tiegħu,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643" y="2592376"/>
            <a:ext cx="22178463" cy="741682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Jaħweh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hu Alla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tagħna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!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Mal-art kollha 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ġudizzji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tiegħu!</a:t>
            </a:r>
          </a:p>
        </p:txBody>
      </p:sp>
    </p:spTree>
    <p:extLst>
      <p:ext uri="{BB962C8B-B14F-4D97-AF65-F5344CB8AC3E}">
        <p14:creationId xmlns:p14="http://schemas.microsoft.com/office/powerpoint/2010/main" val="32830301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603" y="3816512"/>
            <a:ext cx="22394488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Agħmlu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qalb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intom li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tfittxu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lil Alla</a:t>
            </a:r>
          </a:p>
        </p:txBody>
      </p:sp>
    </p:spTree>
    <p:extLst>
      <p:ext uri="{BB962C8B-B14F-4D97-AF65-F5344CB8AC3E}">
        <p14:creationId xmlns:p14="http://schemas.microsoft.com/office/powerpoint/2010/main" val="34342956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66" cy="228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92" tIns="102847" rIns="205692" bIns="102847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5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92" tIns="102847" rIns="205692" bIns="102847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7" y="10987263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615" y="504144"/>
            <a:ext cx="22682520" cy="115932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Jekk 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tkunu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mkasbrin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minħabba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isem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Kristu, 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henjin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intom!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Fuqkom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għandkom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Ispirtu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Alla.</a:t>
            </a:r>
            <a:endParaRPr lang="en-US" sz="15500" b="1" i="1" spc="-276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66" cy="228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92" tIns="102847" rIns="205692" bIns="102847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5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92" tIns="102847" rIns="205692" bIns="102847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7" y="10987263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3215" y="1854647"/>
            <a:ext cx="22826535" cy="8892282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 mill-Evanġel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skont </a:t>
            </a:r>
            <a:endParaRPr lang="en-GB" sz="1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San Mattew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Mt 10, 24-33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Glorja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lilek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Mulej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endParaRPr lang="mt-MT" sz="6614" i="1" dirty="0"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mt-MT" sz="6614" i="1" dirty="0">
              <a:solidFill>
                <a:srgbClr val="C00000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mt-MT" sz="11024" dirty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3780508"/>
            <a:ext cx="22394488" cy="504056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F’dak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iż-żmien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, Ġesù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qal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lill-Appostli tiegħu:</a:t>
            </a:r>
            <a:endParaRPr lang="mt-MT" alt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51322"/>
            <a:ext cx="22394488" cy="1195332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“Ma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hemmx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dixxiplu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aqwa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mill-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imgħallem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anqas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ilsir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aqwa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minn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sidu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Biżżejjed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għad-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dixxiplu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jekk joħroġ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jixbah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lill-imgħallem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2061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51322"/>
            <a:ext cx="22394488" cy="1209734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tiegħu u 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ilsir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lil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sidu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Jekk lil sid id-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dar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tawh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laqam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Begħelżebul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kemm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aktar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lin-nies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daru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76212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 Abraham kien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xtara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mingħand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Għefron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il-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Ħitti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b’qabar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tiegħu. Hemm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difnu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lil Abraham u</a:t>
            </a:r>
            <a:r>
              <a:rPr lang="mt-MT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’l Sara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martu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  <a:endParaRPr lang="mt-MT" sz="15500" b="1" i="1" dirty="0">
              <a:solidFill>
                <a:srgbClr val="582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3468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51322"/>
            <a:ext cx="22394488" cy="1209734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Għalhekk la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tibżgħux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minnhom. Għax xejn ma hu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mgħotti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 ma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jinkixifx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u xejn ma hu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moħbi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 ma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jsirx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magħruf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0703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51322"/>
            <a:ext cx="22394488" cy="1209734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Dak li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ngħidilkom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fid-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dlam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għiduh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fid-dawl, u dak li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ngħidilkom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f’widnejkom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xandruh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minn fuq il-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bjut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92451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51322"/>
            <a:ext cx="22394488" cy="1209734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tibżgħux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minn dawk li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joqtlu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ġisem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bla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jistgħu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joqtlu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r-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ruħ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; imma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aktar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ibżgħu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minn dak li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jista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’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jeqred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kemm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ir-ruħ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689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51322"/>
            <a:ext cx="22394488" cy="1209734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kemm il-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ġisem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fl-infern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Żewġ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għasafar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bejt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mhux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b’ħabba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jinbiegħu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? 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b’danakollu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anqas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wieħed minnhom ma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jaqa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’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6043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51322"/>
            <a:ext cx="22394488" cy="1209734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fl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-art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mingħajr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ir-rieda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missierkom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Intom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imbagħad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sax-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xagħar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raskom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kollu hu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magħdud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8887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51322"/>
            <a:ext cx="22394488" cy="1209734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Mela xejn la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tibżgħu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; intom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aqwa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minn ħafna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għasafar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bejt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!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Kull min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jistqarr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quddiem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bnedmin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 hu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miegħi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8931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51322"/>
            <a:ext cx="22394488" cy="1209734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ukoll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nistqarr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miegħu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quddiem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Missieri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 hu fis-smewwiet. Iżda min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jiċħad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quddiem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bnedmin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ukoll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80313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627586"/>
            <a:ext cx="22394488" cy="734481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niċħad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quddiem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Missieri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 hu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fis-smewwiet”.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24014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0340711" y="6072494"/>
            <a:ext cx="184731" cy="1237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 sz="7439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186707" y="3852877"/>
            <a:ext cx="21314367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Tif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Kristu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78652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hemm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difnu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lil Iżakk u </a:t>
            </a:r>
            <a:endParaRPr lang="mt-MT" sz="15500" b="1" i="1" dirty="0">
              <a:solidFill>
                <a:srgbClr val="582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’l Rebekka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martu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hemmhekk jien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dfint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lil Lija. Mingħand ulied </a:t>
            </a:r>
            <a:endParaRPr lang="mt-MT" sz="15500" b="1" i="1" dirty="0">
              <a:solidFill>
                <a:srgbClr val="582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Ħittin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inxtrat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din </a:t>
            </a:r>
            <a:endParaRPr lang="mt-MT" sz="15500" b="1" i="1" dirty="0">
              <a:solidFill>
                <a:srgbClr val="582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01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725302"/>
            <a:ext cx="23399750" cy="515097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għalqa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bl-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għar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li hemm </a:t>
            </a:r>
            <a:r>
              <a:rPr lang="en-US" sz="155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fiha</a:t>
            </a:r>
            <a:r>
              <a:rPr lang="en-US" sz="155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 </a:t>
            </a:r>
            <a:endParaRPr lang="mt-MT" sz="15500" b="1" i="1" dirty="0">
              <a:solidFill>
                <a:srgbClr val="582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64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3DAA7B-B8DA-39D3-BE21-E9AE4E5F9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96B8B840-7DBB-2AB1-2D6C-D77CB14D14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6627" y="1456256"/>
            <a:ext cx="22466496" cy="968747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Meta Ġakobb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temm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iwiddeb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uliedu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ġabar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riġlejh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fil-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friex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tal-aħħar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nifs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nġabar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ma’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niesu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002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2599983"/>
            <a:ext cx="22466496" cy="740002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ħut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bdew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jibżgħu għax kien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missierhom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bdew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jgħidu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709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“Min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jaf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jekk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jibdiex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jobgħodna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jroddilna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d-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deni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kollu li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għamilnielu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?”. </a:t>
            </a:r>
            <a:endParaRPr lang="mt-MT" sz="15500" b="1" i="1" dirty="0">
              <a:solidFill>
                <a:srgbClr val="3C1A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Għalhekk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bagħtu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jgħidu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13248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2364</TotalTime>
  <Words>781</Words>
  <Application>Microsoft Office PowerPoint</Application>
  <PresentationFormat>Custom</PresentationFormat>
  <Paragraphs>87</Paragraphs>
  <Slides>49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4" baseType="lpstr">
      <vt:lpstr>Arial</vt:lpstr>
      <vt:lpstr>Calibri</vt:lpstr>
      <vt:lpstr>Maltese Times Roman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 Caruana</dc:creator>
  <cp:lastModifiedBy>Ibragg Licence 01</cp:lastModifiedBy>
  <cp:revision>126</cp:revision>
  <dcterms:created xsi:type="dcterms:W3CDTF">2011-05-17T18:28:43Z</dcterms:created>
  <dcterms:modified xsi:type="dcterms:W3CDTF">2025-07-01T16:39:30Z</dcterms:modified>
</cp:coreProperties>
</file>