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  <p:sldMasterId id="2147483709" r:id="rId4"/>
  </p:sldMasterIdLst>
  <p:notesMasterIdLst>
    <p:notesMasterId r:id="rId40"/>
  </p:notesMasterIdLst>
  <p:sldIdLst>
    <p:sldId id="287" r:id="rId5"/>
    <p:sldId id="258" r:id="rId6"/>
    <p:sldId id="259" r:id="rId7"/>
    <p:sldId id="610" r:id="rId8"/>
    <p:sldId id="260" r:id="rId9"/>
    <p:sldId id="262" r:id="rId10"/>
    <p:sldId id="263" r:id="rId11"/>
    <p:sldId id="311" r:id="rId12"/>
    <p:sldId id="348" r:id="rId13"/>
    <p:sldId id="340" r:id="rId14"/>
    <p:sldId id="341" r:id="rId15"/>
    <p:sldId id="313" r:id="rId16"/>
    <p:sldId id="342" r:id="rId17"/>
    <p:sldId id="350" r:id="rId18"/>
    <p:sldId id="329" r:id="rId19"/>
    <p:sldId id="337" r:id="rId20"/>
    <p:sldId id="349" r:id="rId21"/>
    <p:sldId id="304" r:id="rId22"/>
    <p:sldId id="338" r:id="rId23"/>
    <p:sldId id="344" r:id="rId24"/>
    <p:sldId id="607" r:id="rId25"/>
    <p:sldId id="290" r:id="rId26"/>
    <p:sldId id="608" r:id="rId27"/>
    <p:sldId id="291" r:id="rId28"/>
    <p:sldId id="282" r:id="rId29"/>
    <p:sldId id="609" r:id="rId30"/>
    <p:sldId id="330" r:id="rId31"/>
    <p:sldId id="331" r:id="rId32"/>
    <p:sldId id="332" r:id="rId33"/>
    <p:sldId id="333" r:id="rId34"/>
    <p:sldId id="339" r:id="rId35"/>
    <p:sldId id="351" r:id="rId36"/>
    <p:sldId id="346" r:id="rId37"/>
    <p:sldId id="347" r:id="rId38"/>
    <p:sldId id="293" r:id="rId39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B5B"/>
    <a:srgbClr val="003300"/>
    <a:srgbClr val="0000CC"/>
    <a:srgbClr val="006600"/>
    <a:srgbClr val="FFFF66"/>
    <a:srgbClr val="FF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67" autoAdjust="0"/>
  </p:normalViewPr>
  <p:slideViewPr>
    <p:cSldViewPr>
      <p:cViewPr varScale="1">
        <p:scale>
          <a:sx n="38" d="100"/>
          <a:sy n="38" d="100"/>
        </p:scale>
        <p:origin x="96" y="67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8FC9ED-AC1B-4D40-A037-7C49830EF38E}" type="datetimeFigureOut">
              <a:rPr lang="mt-MT"/>
              <a:pPr>
                <a:defRPr/>
              </a:pPr>
              <a:t>16/07/2025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BB1FB7-5395-4745-A29C-E188702ADD6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08543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452C6-907C-4664-AC48-D19A820CC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1C11-381E-4BEC-A0BB-4D03C4EBE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0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C9685-3257-4700-92FC-3E4E9451E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0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353C7-B495-403D-9D11-24CB28041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580EB-7280-4346-838D-7D6169057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7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E26CB-FC3F-4123-A3E1-E1E2C98F3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98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F1F3F-0B81-48C1-BDF9-754A058D9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7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41795-B5C6-472F-8743-CA62FF364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90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B7EAC-F46C-4E50-8AB8-718749FF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0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6EC8-5B9F-4C82-9424-9D35321D7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6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7D4F-CFEC-4932-AA98-1DE79DAF3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6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AA9D-B869-4818-B468-696FDAAAA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3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CE069-0FA4-4245-B8B4-76173817E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95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700F5-8820-4A27-9C42-64892C68E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9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516AF-AFB5-49B3-8A49-55A676BD8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79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D6ED-C62C-4DC6-8B41-E8FC6F04B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52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CA84-454A-4C6E-B3EC-05B3BAD85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253B-24BA-48B0-9DCD-DB0D9752B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35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E5AB-2509-4F9C-BDDF-7350A45DC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88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75EA2-0D08-4C82-84FE-E454F3EF9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18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6D09-7372-4A67-9E61-E3BA69C55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54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576DC-BB26-47DB-B65C-B754737BC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6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20D8-097A-43CB-8773-95353221E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68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4A5D-274D-4D46-8AE1-B9A36C0CB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39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6CBA-827E-4BD6-83C1-7C022D6BE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66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3F803-40A9-4745-897E-CE7495C9F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37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FAD05-5F05-42A9-9A37-D7DBC857E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12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DFD92-F97C-4067-94A3-1E7664363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6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699F4-0757-4894-AE15-0721B7F6A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54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993D5-9919-4EB6-A115-7BB4C7535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0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21FB-C7BB-4E4D-AC9C-2EC098184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66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0B5B0-57D5-48AD-9F2A-710F0B555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21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B8E17-B664-420F-8ACD-430EF19B2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025D-4C16-4F9A-BCED-29FBDA942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61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04682-295F-423C-A6BD-78AE4FC39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14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44D7-75A6-4372-B7EF-99387C6BA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26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F64E-03B5-4761-925B-538D3B36F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2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DE5C-8ED3-4DB6-B958-D00DB44E6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27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C297C-7346-404D-9FF2-1E4657EBE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268F-F10D-49A9-910F-E41A681AF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8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9F7F-2B2F-4A40-AC8B-2B98D3D7C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9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D86D-DDBE-4127-9E63-1AB1FACD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0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3653-5635-49C5-A7A7-8121BAF7B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8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158D-2E82-403E-A6AF-ADA3B0E63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8905F7AB-A8CD-4F6A-9D84-1B3C96F33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5" r:id="rId1"/>
    <p:sldLayoutId id="2147485636" r:id="rId2"/>
    <p:sldLayoutId id="2147485637" r:id="rId3"/>
    <p:sldLayoutId id="2147485638" r:id="rId4"/>
    <p:sldLayoutId id="2147485639" r:id="rId5"/>
    <p:sldLayoutId id="2147485640" r:id="rId6"/>
    <p:sldLayoutId id="2147485641" r:id="rId7"/>
    <p:sldLayoutId id="2147485642" r:id="rId8"/>
    <p:sldLayoutId id="2147485643" r:id="rId9"/>
    <p:sldLayoutId id="2147485644" r:id="rId10"/>
    <p:sldLayoutId id="21474856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993A865-CD8D-443F-BADA-A02132456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6" r:id="rId1"/>
    <p:sldLayoutId id="2147485647" r:id="rId2"/>
    <p:sldLayoutId id="2147485648" r:id="rId3"/>
    <p:sldLayoutId id="2147485649" r:id="rId4"/>
    <p:sldLayoutId id="2147485650" r:id="rId5"/>
    <p:sldLayoutId id="2147485651" r:id="rId6"/>
    <p:sldLayoutId id="2147485652" r:id="rId7"/>
    <p:sldLayoutId id="2147485653" r:id="rId8"/>
    <p:sldLayoutId id="2147485654" r:id="rId9"/>
    <p:sldLayoutId id="2147485655" r:id="rId10"/>
    <p:sldLayoutId id="21474856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35570E-7673-4116-AE0F-6615ED106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1" r:id="rId1"/>
    <p:sldLayoutId id="2147485692" r:id="rId2"/>
    <p:sldLayoutId id="2147485693" r:id="rId3"/>
    <p:sldLayoutId id="2147485694" r:id="rId4"/>
    <p:sldLayoutId id="2147485695" r:id="rId5"/>
    <p:sldLayoutId id="2147485696" r:id="rId6"/>
    <p:sldLayoutId id="2147485697" r:id="rId7"/>
    <p:sldLayoutId id="2147485698" r:id="rId8"/>
    <p:sldLayoutId id="2147485699" r:id="rId9"/>
    <p:sldLayoutId id="2147485700" r:id="rId10"/>
    <p:sldLayoutId id="2147485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CDC87C4-4ACF-4370-BCBF-503A04D43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7" r:id="rId1"/>
    <p:sldLayoutId id="2147485658" r:id="rId2"/>
    <p:sldLayoutId id="2147485659" r:id="rId3"/>
    <p:sldLayoutId id="2147485660" r:id="rId4"/>
    <p:sldLayoutId id="2147485661" r:id="rId5"/>
    <p:sldLayoutId id="2147485662" r:id="rId6"/>
    <p:sldLayoutId id="2147485663" r:id="rId7"/>
    <p:sldLayoutId id="2147485664" r:id="rId8"/>
    <p:sldLayoutId id="2147485665" r:id="rId9"/>
    <p:sldLayoutId id="2147485666" r:id="rId10"/>
    <p:sldLayoutId id="2147485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018" y="3106753"/>
            <a:ext cx="21645714" cy="638648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latin typeface="Times New Roman" pitchFamily="18" charset="0"/>
                <a:cs typeface="Times New Roman" pitchFamily="18" charset="0"/>
              </a:rPr>
              <a:t>Qari mill-Ktieb </a:t>
            </a:r>
            <a:endParaRPr lang="en-US" sz="15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tal-Eżodu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Eżodu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24, 3-8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GB" sz="1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299" y="4085416"/>
            <a:ext cx="21574276" cy="542499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radd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il-ħajr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9417" y="683370"/>
            <a:ext cx="1693917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5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8775" y="1436735"/>
            <a:ext cx="19802200" cy="972810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tkellem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sejjaħ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tinżel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mt-MT" sz="1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365" y="2627586"/>
            <a:ext cx="20574144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Sijon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ġmiel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wera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tiegħu.</a:t>
            </a:r>
          </a:p>
        </p:txBody>
      </p:sp>
    </p:spTree>
    <p:extLst>
      <p:ext uri="{BB962C8B-B14F-4D97-AF65-F5344CB8AC3E}">
        <p14:creationId xmlns:p14="http://schemas.microsoft.com/office/powerpoint/2010/main" val="288338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37" y="3585350"/>
            <a:ext cx="21717152" cy="542499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radd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il-ħajr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4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771" y="1475458"/>
            <a:ext cx="20018224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ġimgħu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’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ħbiebi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quddiemi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li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għamlu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patt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miegħu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.”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6807" y="1403450"/>
            <a:ext cx="19226136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jħabbru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smewwiet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nnifsu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ħaqq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37" y="3585350"/>
            <a:ext cx="21717152" cy="542499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radd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il-ħajr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40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8795" y="1403450"/>
            <a:ext cx="19586176" cy="97930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 Alla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lill-Għoli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wegħdiet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4939" y="1408493"/>
            <a:ext cx="16201800" cy="978459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sejjaħli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f’jum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dwejjaq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neħilsek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int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tweġġa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265598"/>
            <a:ext cx="22288656" cy="1053499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niżel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lill-poplu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ordnalu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. Il-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wieġeb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b’leħen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37" y="3585350"/>
            <a:ext cx="21717152" cy="542499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sagrifiċċju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radd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il-ħajr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mt-MT" sz="14600" dirty="0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40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698423" y="1442210"/>
            <a:ext cx="2193146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Maltese Times Roman" pitchFamily="18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mt-MT" sz="15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Ilqgħu bil-ħlewwa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mt-MT" sz="15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l-Kelma mħawla fikom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defRPr/>
            </a:pPr>
            <a:r>
              <a:rPr lang="en-US" altLang="mt-MT" sz="15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tista’ ssalvalkom ruħkom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1713651"/>
            <a:ext cx="22217218" cy="9174274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13, 24-30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8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828" y="2603436"/>
            <a:ext cx="22360094" cy="739470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F’dak iż-żmien: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Ġes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ġab</a:t>
            </a:r>
            <a:r>
              <a:rPr lang="mt-MT" sz="15500" dirty="0">
                <a:latin typeface="Times New Roman" pitchFamily="18" charset="0"/>
                <a:cs typeface="Times New Roman" pitchFamily="18" charset="0"/>
              </a:rPr>
              <a:t> parabbola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lill-folla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828" y="1379300"/>
            <a:ext cx="22360094" cy="984297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Is-Saltna tas-Smewwiet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tixbaħ lil wieħed raġel li 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ra’ żerriegħa tajba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fil-għalqa tiegħu.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9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423" y="1342726"/>
            <a:ext cx="22002904" cy="991612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xħin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in-nies kienu reqdin,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 l-għadu tiegħu,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ra’ s-sikrana qalb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il-qamħ u telaq.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273442"/>
            <a:ext cx="22360094" cy="1214723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mbagħad il-qamħ nibet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ħareġ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sbul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tfaċċat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ukoll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sikrana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 sid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għalqa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197076"/>
            <a:ext cx="22360094" cy="1215159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Sinjur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żerriegħa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żrajt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fil-għalqa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Mela dis-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sikrana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Izda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39883" y="-183750"/>
            <a:ext cx="15119985" cy="183751"/>
          </a:xfrm>
        </p:spPr>
        <p:txBody>
          <a:bodyPr/>
          <a:lstStyle/>
          <a:p>
            <a:pPr eaLnBrk="1" hangingPunct="1"/>
            <a:r>
              <a:rPr lang="mt-MT" altLang="mt-MT" sz="7349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3826778"/>
            <a:ext cx="22288656" cy="49464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“Kulma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qalilna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l-Mulej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nagħmluh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252088"/>
            <a:ext cx="22360094" cy="1190582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Dil-biċċa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għamilhieli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għadu tiegħi!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Tridx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immorru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niġbruha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1456669"/>
            <a:ext cx="22431532" cy="968665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Le, għax intom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tiġbru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sikrana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ħandkom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taqilgħu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qamħ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ukoll.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93813"/>
            <a:ext cx="23399750" cy="961236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Erħulhom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jikbru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t-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tnejn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flimkien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sal-ħsad;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jasal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ħsad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lill-ħassada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7414"/>
            <a:ext cx="23399750" cy="1212516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Iġbru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s-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sikrana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ewwel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orbtuha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qatta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55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qatta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għall-ħruq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qamħ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maħżen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tiegħi.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US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3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42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852877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08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CED50-C412-2AEC-AD1B-570E090AC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889980B-F9DD-B16D-F455-0595CA5B0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9883" y="-183750"/>
            <a:ext cx="15119985" cy="183751"/>
          </a:xfrm>
        </p:spPr>
        <p:txBody>
          <a:bodyPr/>
          <a:lstStyle/>
          <a:p>
            <a:pPr eaLnBrk="1" hangingPunct="1"/>
            <a:r>
              <a:rPr lang="mt-MT" altLang="mt-MT" sz="7349"/>
              <a:t>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AC57E78-75B4-22AD-A03C-8B8DDED4D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70394"/>
            <a:ext cx="23399749" cy="118592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kiteb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il-kliem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-Mulej,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filgħodu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qam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bena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artal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muntanja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waqqaf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tnax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-il plier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għat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tnax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-il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tribù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8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867" y="287326"/>
            <a:ext cx="23399749" cy="1202533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bagħat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xi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żgħażagħ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ulied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spc="-300" dirty="0" err="1"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US" altLang="mt-MT" sz="155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spc="-300" dirty="0" err="1">
                <a:latin typeface="Times New Roman" pitchFamily="18" charset="0"/>
                <a:cs typeface="Times New Roman" pitchFamily="18" charset="0"/>
              </a:rPr>
              <a:t>joffru</a:t>
            </a:r>
            <a:r>
              <a:rPr lang="en-US" altLang="mt-MT" sz="155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spc="-300" dirty="0" err="1">
                <a:latin typeface="Times New Roman" pitchFamily="18" charset="0"/>
                <a:cs typeface="Times New Roman" pitchFamily="18" charset="0"/>
              </a:rPr>
              <a:t>sagrifiċċji</a:t>
            </a:r>
            <a:r>
              <a:rPr lang="en-US" altLang="mt-MT" sz="15500" spc="-3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5500" spc="-300" dirty="0" err="1">
                <a:latin typeface="Times New Roman" pitchFamily="18" charset="0"/>
                <a:cs typeface="Times New Roman" pitchFamily="18" charset="0"/>
              </a:rPr>
              <a:t>joqtlu</a:t>
            </a:r>
            <a:r>
              <a:rPr lang="en-US" altLang="mt-MT" sz="155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għoġiela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bħala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sagrifiċċji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tas-sliem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-Mulej.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altLang="mt-MT" sz="15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828" y="2638646"/>
            <a:ext cx="22360094" cy="73226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nofs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US" altLang="mt-MT" sz="15500" dirty="0" err="1">
                <a:latin typeface="Times New Roman" pitchFamily="18" charset="0"/>
                <a:cs typeface="Times New Roman" pitchFamily="18" charset="0"/>
              </a:rPr>
              <a:t>demm</a:t>
            </a:r>
            <a:r>
              <a:rPr lang="en-US" altLang="mt-MT" sz="15500" dirty="0">
                <a:latin typeface="Times New Roman" pitchFamily="18" charset="0"/>
                <a:cs typeface="Times New Roman" pitchFamily="18" charset="0"/>
              </a:rPr>
              <a:t> 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qiegħdu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bwieqi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xerred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nofs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ieħor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l-artal.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828" y="1449944"/>
            <a:ext cx="22360094" cy="97001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tal-patt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qara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li seta’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jisimgħu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U huma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35" y="204109"/>
            <a:ext cx="22987079" cy="1219177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qalilna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nagħmluh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nisimgħu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spc="-300" dirty="0" err="1"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US" sz="155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US" sz="155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US" sz="15500" spc="-300" dirty="0"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US" sz="15500" spc="-300" dirty="0" err="1">
                <a:latin typeface="Times New Roman" pitchFamily="18" charset="0"/>
                <a:cs typeface="Times New Roman" pitchFamily="18" charset="0"/>
              </a:rPr>
              <a:t>demm</a:t>
            </a:r>
            <a:r>
              <a:rPr lang="en-US" sz="15500" spc="-300" dirty="0">
                <a:latin typeface="Times New Roman" pitchFamily="18" charset="0"/>
                <a:cs typeface="Times New Roman" pitchFamily="18" charset="0"/>
              </a:rPr>
              <a:t> u, 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hu u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jroxxu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35" y="1537051"/>
            <a:ext cx="22987079" cy="95274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“Hawn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demm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tal-patt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għamel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magħkom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il-kliem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  <a:endParaRPr lang="mt-MT" sz="155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501</Words>
  <Application>Microsoft Office PowerPoint</Application>
  <PresentationFormat>Custom</PresentationFormat>
  <Paragraphs>88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Maltese Times Roman</vt:lpstr>
      <vt:lpstr>Times New Roman</vt:lpstr>
      <vt:lpstr>Default Design</vt:lpstr>
      <vt:lpstr>7_Default Design</vt:lpstr>
      <vt:lpstr>4_Default Design</vt:lpstr>
      <vt:lpstr>2_Default Design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It-Tlieta, Ħmistax-il ġimgħa</dc:title>
  <dc:creator>Jean Pierre Galea</dc:creator>
  <cp:lastModifiedBy>Ibragg Licence 01</cp:lastModifiedBy>
  <cp:revision>81</cp:revision>
  <dcterms:created xsi:type="dcterms:W3CDTF">2011-06-23T10:42:16Z</dcterms:created>
  <dcterms:modified xsi:type="dcterms:W3CDTF">2025-07-16T07:25:38Z</dcterms:modified>
</cp:coreProperties>
</file>