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06" r:id="rId1"/>
    <p:sldMasterId id="2147488660" r:id="rId2"/>
  </p:sldMasterIdLst>
  <p:notesMasterIdLst>
    <p:notesMasterId r:id="rId30"/>
  </p:notesMasterIdLst>
  <p:sldIdLst>
    <p:sldId id="1094" r:id="rId3"/>
    <p:sldId id="966" r:id="rId4"/>
    <p:sldId id="967" r:id="rId5"/>
    <p:sldId id="968" r:id="rId6"/>
    <p:sldId id="969" r:id="rId7"/>
    <p:sldId id="970" r:id="rId8"/>
    <p:sldId id="1071" r:id="rId9"/>
    <p:sldId id="885" r:id="rId10"/>
    <p:sldId id="886" r:id="rId11"/>
    <p:sldId id="887" r:id="rId12"/>
    <p:sldId id="888" r:id="rId13"/>
    <p:sldId id="889" r:id="rId14"/>
    <p:sldId id="1073" r:id="rId15"/>
    <p:sldId id="891" r:id="rId16"/>
    <p:sldId id="890" r:id="rId17"/>
    <p:sldId id="1090" r:id="rId18"/>
    <p:sldId id="1091" r:id="rId19"/>
    <p:sldId id="1092" r:id="rId20"/>
    <p:sldId id="809" r:id="rId21"/>
    <p:sldId id="810" r:id="rId22"/>
    <p:sldId id="1093" r:id="rId23"/>
    <p:sldId id="892" r:id="rId24"/>
    <p:sldId id="893" r:id="rId25"/>
    <p:sldId id="894" r:id="rId26"/>
    <p:sldId id="895" r:id="rId27"/>
    <p:sldId id="813" r:id="rId28"/>
    <p:sldId id="1072" r:id="rId29"/>
  </p:sldIdLst>
  <p:sldSz cx="23399750" cy="12599988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976986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1953971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2930957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3907943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4884928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5861914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6838899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7815885" algn="l" defTabSz="1953971" rtl="0" eaLnBrk="1" latinLnBrk="0" hangingPunct="1">
      <a:defRPr sz="9400"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1D61"/>
    <a:srgbClr val="FF9900"/>
    <a:srgbClr val="0000CC"/>
    <a:srgbClr val="000000"/>
    <a:srgbClr val="FFFF5B"/>
    <a:srgbClr val="33CCFF"/>
    <a:srgbClr val="F0EA00"/>
    <a:srgbClr val="FFFFCC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8" autoAdjust="0"/>
    <p:restoredTop sz="72578" autoAdjust="0"/>
  </p:normalViewPr>
  <p:slideViewPr>
    <p:cSldViewPr snapToObjects="1">
      <p:cViewPr varScale="1">
        <p:scale>
          <a:sx n="32" d="100"/>
          <a:sy n="32" d="100"/>
        </p:scale>
        <p:origin x="108" y="342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32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5575" y="755650"/>
            <a:ext cx="63658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AFC80A1-7D7E-44AF-B55E-50A3E08A77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6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976986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953971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930957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3907943" algn="l" rtl="0" eaLnBrk="0" fontAlgn="base" hangingPunct="0">
      <a:spcBef>
        <a:spcPct val="3000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4884928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61914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38899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815885" algn="l" defTabSz="195397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t-MT" altLang="en-US">
              <a:latin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8B0AC4-56B4-4980-960D-4036B056195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00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5565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C80A1-7D7E-44AF-B55E-50A3E08A77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5565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C80A1-7D7E-44AF-B55E-50A3E08A77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96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75565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C80A1-7D7E-44AF-B55E-50A3E08A770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mt-MT" altLang="en-US">
              <a:latin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AA713-FB23-48CB-B17B-2995D1C2443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3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5575" y="755650"/>
            <a:ext cx="6365875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t-MT" altLang="en-US">
              <a:latin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B91652-A6B9-445E-9A5F-5AE25915838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6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855" indent="0" algn="ctr">
              <a:buNone/>
              <a:defRPr/>
            </a:lvl2pPr>
            <a:lvl3pPr marL="1819708" indent="0" algn="ctr">
              <a:buNone/>
              <a:defRPr/>
            </a:lvl3pPr>
            <a:lvl4pPr marL="2729563" indent="0" algn="ctr">
              <a:buNone/>
              <a:defRPr/>
            </a:lvl4pPr>
            <a:lvl5pPr marL="3639417" indent="0" algn="ctr">
              <a:buNone/>
              <a:defRPr/>
            </a:lvl5pPr>
            <a:lvl6pPr marL="4549272" indent="0" algn="ctr">
              <a:buNone/>
              <a:defRPr/>
            </a:lvl6pPr>
            <a:lvl7pPr marL="5459125" indent="0" algn="ctr">
              <a:buNone/>
              <a:defRPr/>
            </a:lvl7pPr>
            <a:lvl8pPr marL="6368980" indent="0" algn="ctr">
              <a:buNone/>
              <a:defRPr/>
            </a:lvl8pPr>
            <a:lvl9pPr marL="72788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0416C-AF07-4BBC-8621-F157EC20A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07876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0F43-8F97-4D9F-B4A3-C8A5F5A83A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45717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2E16-5CB5-4441-AA5D-B2EB00DE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88238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7" y="504638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6EAE-EB75-42C8-B2BD-2F6ACACA4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6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855" indent="0" algn="ctr">
              <a:buNone/>
              <a:defRPr/>
            </a:lvl2pPr>
            <a:lvl3pPr marL="1819708" indent="0" algn="ctr">
              <a:buNone/>
              <a:defRPr/>
            </a:lvl3pPr>
            <a:lvl4pPr marL="2729563" indent="0" algn="ctr">
              <a:buNone/>
              <a:defRPr/>
            </a:lvl4pPr>
            <a:lvl5pPr marL="3639417" indent="0" algn="ctr">
              <a:buNone/>
              <a:defRPr/>
            </a:lvl5pPr>
            <a:lvl6pPr marL="4549272" indent="0" algn="ctr">
              <a:buNone/>
              <a:defRPr/>
            </a:lvl6pPr>
            <a:lvl7pPr marL="5459125" indent="0" algn="ctr">
              <a:buNone/>
              <a:defRPr/>
            </a:lvl7pPr>
            <a:lvl8pPr marL="6368980" indent="0" algn="ctr">
              <a:buNone/>
              <a:defRPr/>
            </a:lvl8pPr>
            <a:lvl9pPr marL="727883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F3E034-481D-4258-A564-350226291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8D53433-38CE-4151-BB20-DD0B124D6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04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</p:spPr>
        <p:txBody>
          <a:bodyPr anchor="t"/>
          <a:lstStyle>
            <a:lvl1pPr algn="l">
              <a:defRPr sz="7908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5"/>
            <a:ext cx="19889787" cy="2756246"/>
          </a:xfrm>
        </p:spPr>
        <p:txBody>
          <a:bodyPr anchor="b"/>
          <a:lstStyle>
            <a:lvl1pPr marL="0" indent="0">
              <a:buNone/>
              <a:defRPr sz="4008"/>
            </a:lvl1pPr>
            <a:lvl2pPr marL="909855" indent="0">
              <a:buNone/>
              <a:defRPr sz="3575"/>
            </a:lvl2pPr>
            <a:lvl3pPr marL="1819708" indent="0">
              <a:buNone/>
              <a:defRPr sz="3142"/>
            </a:lvl3pPr>
            <a:lvl4pPr marL="2729563" indent="0">
              <a:buNone/>
              <a:defRPr sz="2817"/>
            </a:lvl4pPr>
            <a:lvl5pPr marL="3639417" indent="0">
              <a:buNone/>
              <a:defRPr sz="2817"/>
            </a:lvl5pPr>
            <a:lvl6pPr marL="4549272" indent="0">
              <a:buNone/>
              <a:defRPr sz="2817"/>
            </a:lvl6pPr>
            <a:lvl7pPr marL="5459125" indent="0">
              <a:buNone/>
              <a:defRPr sz="2817"/>
            </a:lvl7pPr>
            <a:lvl8pPr marL="6368980" indent="0">
              <a:buNone/>
              <a:defRPr sz="2817"/>
            </a:lvl8pPr>
            <a:lvl9pPr marL="7278834" indent="0">
              <a:buNone/>
              <a:defRPr sz="2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7A3914-C455-4008-9D09-418E1B44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632B6B-8B0A-4E16-9BF7-4012956D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7"/>
            <a:ext cx="10338953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2"/>
            <a:ext cx="10338953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7"/>
            <a:ext cx="10343014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2"/>
            <a:ext cx="10343014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16649F9-51BB-40B9-904F-F7D60EBC5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3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8F0A4E6-0745-4B82-BCA7-B195AE65C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97EB0A1-0C0A-4D80-9059-657A7CCA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C8FE-D3BC-42CE-A977-9DBF28E1B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23918"/>
      </p:ext>
    </p:extLst>
  </p:cSld>
  <p:clrMapOvr>
    <a:masterClrMapping/>
  </p:clrMapOvr>
  <p:transition spd="slow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6391"/>
            </a:lvl1pPr>
            <a:lvl2pPr>
              <a:defRPr sz="5525"/>
            </a:lvl2pPr>
            <a:lvl3pPr>
              <a:defRPr sz="4767"/>
            </a:lvl3pPr>
            <a:lvl4pPr>
              <a:defRPr sz="4008"/>
            </a:lvl4pPr>
            <a:lvl5pPr>
              <a:defRPr sz="4008"/>
            </a:lvl5pPr>
            <a:lvl6pPr>
              <a:defRPr sz="4008"/>
            </a:lvl6pPr>
            <a:lvl7pPr>
              <a:defRPr sz="4008"/>
            </a:lvl7pPr>
            <a:lvl8pPr>
              <a:defRPr sz="4008"/>
            </a:lvl8pPr>
            <a:lvl9pPr>
              <a:defRPr sz="4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7"/>
            <a:ext cx="7698357" cy="8618743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3CF99E-BD21-418D-9C22-E80BCD7BB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3"/>
            <a:ext cx="14039850" cy="1041250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6391"/>
            </a:lvl1pPr>
            <a:lvl2pPr marL="909855" indent="0">
              <a:buNone/>
              <a:defRPr sz="5525"/>
            </a:lvl2pPr>
            <a:lvl3pPr marL="1819708" indent="0">
              <a:buNone/>
              <a:defRPr sz="4767"/>
            </a:lvl3pPr>
            <a:lvl4pPr marL="2729563" indent="0">
              <a:buNone/>
              <a:defRPr sz="4008"/>
            </a:lvl4pPr>
            <a:lvl5pPr marL="3639417" indent="0">
              <a:buNone/>
              <a:defRPr sz="4008"/>
            </a:lvl5pPr>
            <a:lvl6pPr marL="4549272" indent="0">
              <a:buNone/>
              <a:defRPr sz="4008"/>
            </a:lvl6pPr>
            <a:lvl7pPr marL="5459125" indent="0">
              <a:buNone/>
              <a:defRPr sz="4008"/>
            </a:lvl7pPr>
            <a:lvl8pPr marL="6368980" indent="0">
              <a:buNone/>
              <a:defRPr sz="4008"/>
            </a:lvl8pPr>
            <a:lvl9pPr marL="7278834" indent="0">
              <a:buNone/>
              <a:defRPr sz="4008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1"/>
            <a:ext cx="14039850" cy="1478748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200AFD-944D-41AA-B744-E4CF4478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BFF1CC0-AEB8-4148-8CB4-E5836854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9" y="504587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5E50F8-7BB1-400A-AE7E-4E593EB1C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1"/>
            <a:ext cx="19889787" cy="2502498"/>
          </a:xfrm>
        </p:spPr>
        <p:txBody>
          <a:bodyPr anchor="t"/>
          <a:lstStyle>
            <a:lvl1pPr algn="l">
              <a:defRPr sz="790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5"/>
            <a:ext cx="19889787" cy="2756246"/>
          </a:xfrm>
        </p:spPr>
        <p:txBody>
          <a:bodyPr anchor="b"/>
          <a:lstStyle>
            <a:lvl1pPr marL="0" indent="0">
              <a:buNone/>
              <a:defRPr sz="4008"/>
            </a:lvl1pPr>
            <a:lvl2pPr marL="909855" indent="0">
              <a:buNone/>
              <a:defRPr sz="3575"/>
            </a:lvl2pPr>
            <a:lvl3pPr marL="1819708" indent="0">
              <a:buNone/>
              <a:defRPr sz="3142"/>
            </a:lvl3pPr>
            <a:lvl4pPr marL="2729563" indent="0">
              <a:buNone/>
              <a:defRPr sz="2817"/>
            </a:lvl4pPr>
            <a:lvl5pPr marL="3639417" indent="0">
              <a:buNone/>
              <a:defRPr sz="2817"/>
            </a:lvl5pPr>
            <a:lvl6pPr marL="4549272" indent="0">
              <a:buNone/>
              <a:defRPr sz="2817"/>
            </a:lvl6pPr>
            <a:lvl7pPr marL="5459125" indent="0">
              <a:buNone/>
              <a:defRPr sz="2817"/>
            </a:lvl7pPr>
            <a:lvl8pPr marL="6368980" indent="0">
              <a:buNone/>
              <a:defRPr sz="2817"/>
            </a:lvl8pPr>
            <a:lvl9pPr marL="7278834" indent="0">
              <a:buNone/>
              <a:defRPr sz="2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5C04-FFAD-4489-B569-AA78E8903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30686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25"/>
            </a:lvl1pPr>
            <a:lvl2pPr>
              <a:defRPr sz="4767"/>
            </a:lvl2pPr>
            <a:lvl3pPr>
              <a:defRPr sz="4008"/>
            </a:lvl3pPr>
            <a:lvl4pPr>
              <a:defRPr sz="3575"/>
            </a:lvl4pPr>
            <a:lvl5pPr>
              <a:defRPr sz="3575"/>
            </a:lvl5pPr>
            <a:lvl6pPr>
              <a:defRPr sz="3575"/>
            </a:lvl6pPr>
            <a:lvl7pPr>
              <a:defRPr sz="3575"/>
            </a:lvl7pPr>
            <a:lvl8pPr>
              <a:defRPr sz="3575"/>
            </a:lvl8pPr>
            <a:lvl9pPr>
              <a:defRPr sz="3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9E86-CA3F-481B-A67B-95502603D0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31690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7"/>
            <a:ext cx="10338953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2"/>
            <a:ext cx="10338953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7"/>
            <a:ext cx="10343014" cy="1175415"/>
          </a:xfrm>
        </p:spPr>
        <p:txBody>
          <a:bodyPr anchor="b"/>
          <a:lstStyle>
            <a:lvl1pPr marL="0" indent="0">
              <a:buNone/>
              <a:defRPr sz="4767" b="1"/>
            </a:lvl1pPr>
            <a:lvl2pPr marL="909855" indent="0">
              <a:buNone/>
              <a:defRPr sz="4008" b="1"/>
            </a:lvl2pPr>
            <a:lvl3pPr marL="1819708" indent="0">
              <a:buNone/>
              <a:defRPr sz="3575" b="1"/>
            </a:lvl3pPr>
            <a:lvl4pPr marL="2729563" indent="0">
              <a:buNone/>
              <a:defRPr sz="3142" b="1"/>
            </a:lvl4pPr>
            <a:lvl5pPr marL="3639417" indent="0">
              <a:buNone/>
              <a:defRPr sz="3142" b="1"/>
            </a:lvl5pPr>
            <a:lvl6pPr marL="4549272" indent="0">
              <a:buNone/>
              <a:defRPr sz="3142" b="1"/>
            </a:lvl6pPr>
            <a:lvl7pPr marL="5459125" indent="0">
              <a:buNone/>
              <a:defRPr sz="3142" b="1"/>
            </a:lvl7pPr>
            <a:lvl8pPr marL="6368980" indent="0">
              <a:buNone/>
              <a:defRPr sz="3142" b="1"/>
            </a:lvl8pPr>
            <a:lvl9pPr marL="7278834" indent="0">
              <a:buNone/>
              <a:defRPr sz="3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2"/>
            <a:ext cx="10343014" cy="7259577"/>
          </a:xfrm>
        </p:spPr>
        <p:txBody>
          <a:bodyPr/>
          <a:lstStyle>
            <a:lvl1pPr>
              <a:defRPr sz="4767"/>
            </a:lvl1pPr>
            <a:lvl2pPr>
              <a:defRPr sz="4008"/>
            </a:lvl2pPr>
            <a:lvl3pPr>
              <a:defRPr sz="3575"/>
            </a:lvl3pPr>
            <a:lvl4pPr>
              <a:defRPr sz="3142"/>
            </a:lvl4pPr>
            <a:lvl5pPr>
              <a:defRPr sz="3142"/>
            </a:lvl5pPr>
            <a:lvl6pPr>
              <a:defRPr sz="3142"/>
            </a:lvl6pPr>
            <a:lvl7pPr>
              <a:defRPr sz="3142"/>
            </a:lvl7pPr>
            <a:lvl8pPr>
              <a:defRPr sz="3142"/>
            </a:lvl8pPr>
            <a:lvl9pPr>
              <a:defRPr sz="3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3ADC-578B-4E87-9A74-13C7AA142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92450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0669-51CE-4E42-8C4B-55D8432D6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85484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97E52-4450-459B-91A0-A751E950F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15336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66"/>
            <a:ext cx="7698357" cy="2134998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6391"/>
            </a:lvl1pPr>
            <a:lvl2pPr>
              <a:defRPr sz="5525"/>
            </a:lvl2pPr>
            <a:lvl3pPr>
              <a:defRPr sz="4767"/>
            </a:lvl3pPr>
            <a:lvl4pPr>
              <a:defRPr sz="4008"/>
            </a:lvl4pPr>
            <a:lvl5pPr>
              <a:defRPr sz="4008"/>
            </a:lvl5pPr>
            <a:lvl6pPr>
              <a:defRPr sz="4008"/>
            </a:lvl6pPr>
            <a:lvl7pPr>
              <a:defRPr sz="4008"/>
            </a:lvl7pPr>
            <a:lvl8pPr>
              <a:defRPr sz="4008"/>
            </a:lvl8pPr>
            <a:lvl9pPr>
              <a:defRPr sz="4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7"/>
            <a:ext cx="7698357" cy="8618743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D6B8-DAE5-4012-BEE4-8A4FFF2070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89401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3"/>
            <a:ext cx="14039850" cy="1041250"/>
          </a:xfrm>
        </p:spPr>
        <p:txBody>
          <a:bodyPr anchor="b"/>
          <a:lstStyle>
            <a:lvl1pPr algn="l">
              <a:defRPr sz="400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4"/>
            <a:ext cx="14039850" cy="7559993"/>
          </a:xfrm>
        </p:spPr>
        <p:txBody>
          <a:bodyPr/>
          <a:lstStyle>
            <a:lvl1pPr marL="0" indent="0">
              <a:buNone/>
              <a:defRPr sz="6391"/>
            </a:lvl1pPr>
            <a:lvl2pPr marL="909855" indent="0">
              <a:buNone/>
              <a:defRPr sz="5525"/>
            </a:lvl2pPr>
            <a:lvl3pPr marL="1819708" indent="0">
              <a:buNone/>
              <a:defRPr sz="4767"/>
            </a:lvl3pPr>
            <a:lvl4pPr marL="2729563" indent="0">
              <a:buNone/>
              <a:defRPr sz="4008"/>
            </a:lvl4pPr>
            <a:lvl5pPr marL="3639417" indent="0">
              <a:buNone/>
              <a:defRPr sz="4008"/>
            </a:lvl5pPr>
            <a:lvl6pPr marL="4549272" indent="0">
              <a:buNone/>
              <a:defRPr sz="4008"/>
            </a:lvl6pPr>
            <a:lvl7pPr marL="5459125" indent="0">
              <a:buNone/>
              <a:defRPr sz="4008"/>
            </a:lvl7pPr>
            <a:lvl8pPr marL="6368980" indent="0">
              <a:buNone/>
              <a:defRPr sz="4008"/>
            </a:lvl8pPr>
            <a:lvl9pPr marL="7278834" indent="0">
              <a:buNone/>
              <a:defRPr sz="400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1"/>
            <a:ext cx="14039850" cy="1478748"/>
          </a:xfrm>
        </p:spPr>
        <p:txBody>
          <a:bodyPr/>
          <a:lstStyle>
            <a:lvl1pPr marL="0" indent="0">
              <a:buNone/>
              <a:defRPr sz="2817"/>
            </a:lvl1pPr>
            <a:lvl2pPr marL="909855" indent="0">
              <a:buNone/>
              <a:defRPr sz="2383"/>
            </a:lvl2pPr>
            <a:lvl3pPr marL="1819708" indent="0">
              <a:buNone/>
              <a:defRPr sz="1950"/>
            </a:lvl3pPr>
            <a:lvl4pPr marL="2729563" indent="0">
              <a:buNone/>
              <a:defRPr sz="1733"/>
            </a:lvl4pPr>
            <a:lvl5pPr marL="3639417" indent="0">
              <a:buNone/>
              <a:defRPr sz="1733"/>
            </a:lvl5pPr>
            <a:lvl6pPr marL="4549272" indent="0">
              <a:buNone/>
              <a:defRPr sz="1733"/>
            </a:lvl6pPr>
            <a:lvl7pPr marL="5459125" indent="0">
              <a:buNone/>
              <a:defRPr sz="1733"/>
            </a:lvl7pPr>
            <a:lvl8pPr marL="6368980" indent="0">
              <a:buNone/>
              <a:defRPr sz="1733"/>
            </a:lvl8pPr>
            <a:lvl9pPr marL="7278834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E4FA-8A07-4A4D-ADC1-5111BC2F57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58718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8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8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8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2817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4CE49C8-2E22-47DB-9A34-7BDC52C4E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37" r:id="rId1"/>
    <p:sldLayoutId id="2147490538" r:id="rId2"/>
    <p:sldLayoutId id="2147490539" r:id="rId3"/>
    <p:sldLayoutId id="2147490540" r:id="rId4"/>
    <p:sldLayoutId id="2147490541" r:id="rId5"/>
    <p:sldLayoutId id="2147490542" r:id="rId6"/>
    <p:sldLayoutId id="2147490543" r:id="rId7"/>
    <p:sldLayoutId id="2147490544" r:id="rId8"/>
    <p:sldLayoutId id="2147490545" r:id="rId9"/>
    <p:sldLayoutId id="2147490546" r:id="rId10"/>
    <p:sldLayoutId id="2147490547" r:id="rId11"/>
    <p:sldLayoutId id="2147490571" r:id="rId12"/>
  </p:sldLayoutIdLst>
  <p:transition spd="slow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5pPr>
      <a:lvl6pPr marL="909855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6pPr>
      <a:lvl7pPr marL="1819708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7pPr>
      <a:lvl8pPr marL="2729563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8pPr>
      <a:lvl9pPr marL="3639417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pitchFamily="34" charset="0"/>
        </a:defRPr>
      </a:lvl9pPr>
    </p:titleStyle>
    <p:bodyStyle>
      <a:lvl1pPr marL="682391" indent="-682391" algn="l" rtl="0" eaLnBrk="0" fontAlgn="base" hangingPunct="0">
        <a:spcBef>
          <a:spcPct val="20000"/>
        </a:spcBef>
        <a:spcAft>
          <a:spcPct val="0"/>
        </a:spcAft>
        <a:buChar char="•"/>
        <a:defRPr sz="6391">
          <a:solidFill>
            <a:schemeClr val="tx1"/>
          </a:solidFill>
          <a:latin typeface="+mn-lt"/>
          <a:ea typeface="+mn-ea"/>
          <a:cs typeface="+mn-cs"/>
        </a:defRPr>
      </a:lvl1pPr>
      <a:lvl2pPr marL="1478514" indent="-568659" algn="l" rtl="0" eaLnBrk="0" fontAlgn="base" hangingPunct="0">
        <a:spcBef>
          <a:spcPct val="20000"/>
        </a:spcBef>
        <a:spcAft>
          <a:spcPct val="0"/>
        </a:spcAft>
        <a:buChar char="–"/>
        <a:defRPr sz="5525">
          <a:solidFill>
            <a:schemeClr val="tx1"/>
          </a:solidFill>
          <a:latin typeface="+mn-lt"/>
        </a:defRPr>
      </a:lvl2pPr>
      <a:lvl3pPr marL="2274636" indent="-454928" algn="l" rtl="0" eaLnBrk="0" fontAlgn="base" hangingPunct="0">
        <a:spcBef>
          <a:spcPct val="20000"/>
        </a:spcBef>
        <a:spcAft>
          <a:spcPct val="0"/>
        </a:spcAft>
        <a:buChar char="•"/>
        <a:defRPr sz="4767">
          <a:solidFill>
            <a:schemeClr val="tx1"/>
          </a:solidFill>
          <a:latin typeface="+mn-lt"/>
        </a:defRPr>
      </a:lvl3pPr>
      <a:lvl4pPr marL="3184489" indent="-454928" algn="l" rtl="0" eaLnBrk="0" fontAlgn="base" hangingPunct="0">
        <a:spcBef>
          <a:spcPct val="20000"/>
        </a:spcBef>
        <a:spcAft>
          <a:spcPct val="0"/>
        </a:spcAft>
        <a:buChar char="–"/>
        <a:defRPr sz="4008">
          <a:solidFill>
            <a:schemeClr val="tx1"/>
          </a:solidFill>
          <a:latin typeface="+mn-lt"/>
        </a:defRPr>
      </a:lvl4pPr>
      <a:lvl5pPr marL="4094344" indent="-454928" algn="l" rtl="0" eaLnBrk="0" fontAlgn="base" hangingPunct="0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5pPr>
      <a:lvl6pPr marL="5004199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6pPr>
      <a:lvl7pPr marL="5914053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7pPr>
      <a:lvl8pPr marL="6823907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8pPr>
      <a:lvl9pPr marL="7733761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1pPr>
      <a:lvl2pPr marL="90985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2pPr>
      <a:lvl3pPr marL="1819708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729563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4pPr>
      <a:lvl5pPr marL="3639417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5pPr>
      <a:lvl6pPr marL="4549272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6pPr>
      <a:lvl7pPr marL="545912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7pPr>
      <a:lvl8pPr marL="636898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8pPr>
      <a:lvl9pPr marL="7278834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584"/>
            <a:ext cx="21059776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39998"/>
            <a:ext cx="21059776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9" y="11474158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8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8"/>
            <a:ext cx="545994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2817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5F61CD-806F-428F-B557-70BD02F83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48" r:id="rId1"/>
    <p:sldLayoutId id="2147490549" r:id="rId2"/>
    <p:sldLayoutId id="2147490550" r:id="rId3"/>
    <p:sldLayoutId id="2147490551" r:id="rId4"/>
    <p:sldLayoutId id="2147490552" r:id="rId5"/>
    <p:sldLayoutId id="2147490553" r:id="rId6"/>
    <p:sldLayoutId id="2147490554" r:id="rId7"/>
    <p:sldLayoutId id="2147490555" r:id="rId8"/>
    <p:sldLayoutId id="2147490556" r:id="rId9"/>
    <p:sldLayoutId id="2147490557" r:id="rId10"/>
    <p:sldLayoutId id="21474905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5pPr>
      <a:lvl6pPr marL="909855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6pPr>
      <a:lvl7pPr marL="1819708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7pPr>
      <a:lvl8pPr marL="2729563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8pPr>
      <a:lvl9pPr marL="3639417" algn="ctr" rtl="0" fontAlgn="base">
        <a:spcBef>
          <a:spcPct val="0"/>
        </a:spcBef>
        <a:spcAft>
          <a:spcPct val="0"/>
        </a:spcAft>
        <a:defRPr sz="8775">
          <a:solidFill>
            <a:schemeClr val="tx2"/>
          </a:solidFill>
          <a:latin typeface="Arial" charset="0"/>
        </a:defRPr>
      </a:lvl9pPr>
    </p:titleStyle>
    <p:bodyStyle>
      <a:lvl1pPr marL="682391" indent="-682391" algn="l" rtl="0" eaLnBrk="0" fontAlgn="base" hangingPunct="0">
        <a:spcBef>
          <a:spcPct val="20000"/>
        </a:spcBef>
        <a:spcAft>
          <a:spcPct val="0"/>
        </a:spcAft>
        <a:buChar char="•"/>
        <a:defRPr sz="6391">
          <a:solidFill>
            <a:schemeClr val="tx1"/>
          </a:solidFill>
          <a:latin typeface="+mn-lt"/>
          <a:ea typeface="+mn-ea"/>
          <a:cs typeface="+mn-cs"/>
        </a:defRPr>
      </a:lvl1pPr>
      <a:lvl2pPr marL="1478514" indent="-568659" algn="l" rtl="0" eaLnBrk="0" fontAlgn="base" hangingPunct="0">
        <a:spcBef>
          <a:spcPct val="20000"/>
        </a:spcBef>
        <a:spcAft>
          <a:spcPct val="0"/>
        </a:spcAft>
        <a:buChar char="–"/>
        <a:defRPr sz="5525">
          <a:solidFill>
            <a:schemeClr val="tx1"/>
          </a:solidFill>
          <a:latin typeface="+mn-lt"/>
        </a:defRPr>
      </a:lvl2pPr>
      <a:lvl3pPr marL="2274636" indent="-454928" algn="l" rtl="0" eaLnBrk="0" fontAlgn="base" hangingPunct="0">
        <a:spcBef>
          <a:spcPct val="20000"/>
        </a:spcBef>
        <a:spcAft>
          <a:spcPct val="0"/>
        </a:spcAft>
        <a:buChar char="•"/>
        <a:defRPr sz="4767">
          <a:solidFill>
            <a:schemeClr val="tx1"/>
          </a:solidFill>
          <a:latin typeface="+mn-lt"/>
        </a:defRPr>
      </a:lvl3pPr>
      <a:lvl4pPr marL="3184489" indent="-454928" algn="l" rtl="0" eaLnBrk="0" fontAlgn="base" hangingPunct="0">
        <a:spcBef>
          <a:spcPct val="20000"/>
        </a:spcBef>
        <a:spcAft>
          <a:spcPct val="0"/>
        </a:spcAft>
        <a:buChar char="–"/>
        <a:defRPr sz="4008">
          <a:solidFill>
            <a:schemeClr val="tx1"/>
          </a:solidFill>
          <a:latin typeface="+mn-lt"/>
        </a:defRPr>
      </a:lvl4pPr>
      <a:lvl5pPr marL="4094344" indent="-454928" algn="l" rtl="0" eaLnBrk="0" fontAlgn="base" hangingPunct="0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5pPr>
      <a:lvl6pPr marL="5004199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6pPr>
      <a:lvl7pPr marL="5914053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7pPr>
      <a:lvl8pPr marL="6823907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8pPr>
      <a:lvl9pPr marL="7733761" indent="-454928" algn="l" rtl="0" fontAlgn="base">
        <a:spcBef>
          <a:spcPct val="20000"/>
        </a:spcBef>
        <a:spcAft>
          <a:spcPct val="0"/>
        </a:spcAft>
        <a:buChar char="»"/>
        <a:defRPr sz="4008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1pPr>
      <a:lvl2pPr marL="90985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2pPr>
      <a:lvl3pPr marL="1819708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729563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4pPr>
      <a:lvl5pPr marL="3639417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5pPr>
      <a:lvl6pPr marL="4549272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6pPr>
      <a:lvl7pPr marL="5459125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7pPr>
      <a:lvl8pPr marL="6368980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8pPr>
      <a:lvl9pPr marL="7278834" algn="l" defTabSz="1819708" rtl="0" eaLnBrk="1" latinLnBrk="0" hangingPunct="1">
        <a:defRPr sz="3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east of the Exaltation of the Holy Cross: Happy Easter! (sort of) –  Lumen Fidei Ministries">
            <a:extLst>
              <a:ext uri="{FF2B5EF4-FFF2-40B4-BE49-F238E27FC236}">
                <a16:creationId xmlns:a16="http://schemas.microsoft.com/office/drawing/2014/main" id="{6C0EC255-D3A9-22EC-2A18-2CA54E03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"/>
            <a:ext cx="23399750" cy="131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FE57A-40F5-C91D-53D8-701CBC299FBA}"/>
              </a:ext>
            </a:extLst>
          </p:cNvPr>
          <p:cNvSpPr txBox="1"/>
          <p:nvPr/>
        </p:nvSpPr>
        <p:spPr>
          <a:xfrm>
            <a:off x="11699875" y="39867"/>
            <a:ext cx="1169987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Eżaltazzjoni 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tas-Salib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43786-5A0D-1CA0-BA01-7D75C3DD53E7}"/>
              </a:ext>
            </a:extLst>
          </p:cNvPr>
          <p:cNvSpPr txBox="1"/>
          <p:nvPr/>
        </p:nvSpPr>
        <p:spPr>
          <a:xfrm>
            <a:off x="0" y="5437993"/>
            <a:ext cx="10619755" cy="709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Is-Salib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Is-Simbolu tal-Fidwa</a:t>
            </a:r>
            <a:endParaRPr kumimoji="0" lang="en-US" sz="15166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032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6080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75097" y="330005"/>
            <a:ext cx="22701409" cy="12018661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iżda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xejjen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lilu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nnifsu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billi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ħan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-natura ta’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lsir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</a:t>
            </a:r>
            <a:br>
              <a:rPr lang="mt-MT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sar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jixbah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lill-bnedmin, 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deher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minn barra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bħal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bniedem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15428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" y="2373883"/>
            <a:ext cx="22779420" cy="7446768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cekken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lilu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nnifsu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billi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obda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sal-mewt,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anzi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sal-mewt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tas-salib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918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13905" y="2508254"/>
            <a:ext cx="22301391" cy="7248124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Għalhekk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Alla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għollieh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sas-smewwiet 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żejnu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bl-Isem li hu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fuq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kull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isem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2328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78031" y="330005"/>
            <a:ext cx="22301391" cy="12018661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biex bl-Isem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ta’Ġesù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fis-sema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f’art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f’qiegħ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l-art, il-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ħlejjaq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kollha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jinżlu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għarkobbtejhom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kull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ilsien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jistqarr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8012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8333" y="2373883"/>
            <a:ext cx="22301391" cy="7248124"/>
          </a:xfrm>
        </p:spPr>
        <p:txBody>
          <a:bodyPr wrap="square" anchor="t">
            <a:spAutoFit/>
          </a:bodyPr>
          <a:lstStyle/>
          <a:p>
            <a:pPr eaLnBrk="1" hangingPunct="1">
              <a:defRPr/>
            </a:pPr>
            <a:r>
              <a:rPr lang="mt-MT" sz="15500" b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‘</a:t>
            </a:r>
            <a:r>
              <a:rPr lang="en-US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Ġesù Kristu hu l-Mulej għall-</a:t>
            </a:r>
            <a:r>
              <a:rPr lang="en-US" sz="15500" b="1" i="1" kern="1200" spc="-299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glorja</a:t>
            </a:r>
            <a:r>
              <a:rPr lang="en-US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ta’ Alla</a:t>
            </a:r>
            <a:r>
              <a:rPr lang="mt-MT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br>
              <a:rPr lang="en-GB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lang="en-US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l-Missier.</a:t>
            </a:r>
            <a:r>
              <a:rPr lang="mt-MT" sz="15500" b="1" i="1" kern="1200" spc="-29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Arial" pitchFamily="34" charset="0"/>
              </a:rPr>
              <a:t>’</a:t>
            </a:r>
            <a:endParaRPr lang="en-US" sz="15500" b="1" i="1" kern="1200" spc="-29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9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55422" y="3865513"/>
            <a:ext cx="22056732" cy="48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marL="0" marR="0" lvl="0" indent="0" algn="ctr" defTabSz="990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Il-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Kelma</a:t>
            </a: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</a:t>
            </a:r>
            <a:r>
              <a:rPr kumimoji="0" lang="mt-MT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-M</a:t>
            </a:r>
            <a:r>
              <a:rPr kumimoji="0" lang="en-GB" altLang="en-US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ulej</a:t>
            </a:r>
            <a:r>
              <a:rPr kumimoji="0" lang="en-GB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mt-MT" altLang="en-US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90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mt-MT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R:/ 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mt-MT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rr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oddu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mt-MT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ħ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ajr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lil</a:t>
            </a:r>
            <a:r>
              <a:rPr kumimoji="0" lang="en-GB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Alla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418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25312" y="3746058"/>
            <a:ext cx="17507095" cy="4876081"/>
          </a:xfrm>
          <a:prstGeom prst="rect">
            <a:avLst/>
          </a:prstGeom>
        </p:spPr>
        <p:txBody>
          <a:bodyPr wrap="square" lIns="104524" tIns="52262" rIns="104524" bIns="522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3" y="11930288"/>
            <a:ext cx="546042" cy="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4"/>
          <p:cNvSpPr txBox="1">
            <a:spLocks noChangeArrowheads="1"/>
          </p:cNvSpPr>
          <p:nvPr/>
        </p:nvSpPr>
        <p:spPr bwMode="auto">
          <a:xfrm>
            <a:off x="544200" y="2626926"/>
            <a:ext cx="22311351" cy="7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7" tIns="49523" rIns="99047" bIns="49523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Nadurawk, Kristu u nberkuk, għax b’salibek fdejt id-dinja.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25312" y="3746058"/>
            <a:ext cx="17507095" cy="4876081"/>
          </a:xfrm>
          <a:prstGeom prst="rect">
            <a:avLst/>
          </a:prstGeom>
        </p:spPr>
        <p:txBody>
          <a:bodyPr wrap="square" lIns="104524" tIns="52262" rIns="104524" bIns="52262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3" y="11930288"/>
            <a:ext cx="546042" cy="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2" y="6053536"/>
            <a:ext cx="200093" cy="6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047" tIns="49523" rIns="99047" bIns="4952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88490" y="1293843"/>
            <a:ext cx="22700779" cy="912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Qari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mill-Evan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el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u skont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San</a:t>
            </a: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Ġwann</a:t>
            </a:r>
            <a:endParaRPr kumimoji="0" lang="en-US" sz="15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0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Ġw 3, 13-17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R:/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Glorja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lilek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Mulej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619" y="395338"/>
            <a:ext cx="22682520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paċi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lill-bnedmin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ta’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rieda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tajba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Infaħħruk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inberkuk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nadurawk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</a:rPr>
              <a:t>nagħtuk ġieh.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580313" y="3868566"/>
            <a:ext cx="22239123" cy="4862856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F’dak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iż-żmien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, Ġesù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qal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lil Nikodemu: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3BF9675-B943-E46F-1C20-9975508F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594A37-1C85-FAAB-5058-CAE7E2C30088}"/>
              </a:ext>
            </a:extLst>
          </p:cNvPr>
          <p:cNvSpPr/>
          <p:nvPr/>
        </p:nvSpPr>
        <p:spPr>
          <a:xfrm>
            <a:off x="773793" y="2716584"/>
            <a:ext cx="21852164" cy="7255818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“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Ħadd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tela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’ s-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sema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ħlief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Bin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il-bniedem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,</a:t>
            </a:r>
            <a:b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niżel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mis-sema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.</a:t>
            </a:r>
            <a:endParaRPr kumimoji="0" lang="en-GB" sz="15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9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636" y="1480244"/>
            <a:ext cx="21852164" cy="9641087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U kif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Mosè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rafa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’ s-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serp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fid-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deżert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hekk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jeħtieġ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li jkun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merfugħ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Bin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bniedem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2311"/>
            <a:ext cx="23399750" cy="12026355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biex kull min jemmen fih ikollu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ħajja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ta’ dejjem.</a:t>
            </a:r>
            <a:b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Għax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Alla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hekk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ħabb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dinja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li ta lil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Ibnu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l-waħdieni, 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672085"/>
            <a:ext cx="23399751" cy="7255818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biex kull min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jemmen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fih ma jintilifx,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iżda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jkollu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endParaRPr kumimoji="0" lang="mt-MT" sz="15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ħajja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ta’ dejjem.”</a:t>
            </a:r>
            <a:endParaRPr kumimoji="0" lang="en-US" sz="167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682600" y="-18952"/>
            <a:ext cx="22239123" cy="13011881"/>
          </a:xfrm>
        </p:spPr>
        <p:txBody>
          <a:bodyPr wrap="square" anchor="t">
            <a:spAutoFit/>
          </a:bodyPr>
          <a:lstStyle/>
          <a:p>
            <a:pPr algn="l" eaLnBrk="1" hangingPunct="1">
              <a:defRPr/>
            </a:pP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br>
              <a:rPr lang="en-US" sz="1679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rPr>
            </a:br>
            <a:endParaRPr lang="en-US" sz="1679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7610"/>
            <a:ext cx="23399749" cy="12026355"/>
          </a:xfrm>
          <a:prstGeom prst="rect">
            <a:avLst/>
          </a:prstGeom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 Alla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bagħatx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lil Ibnu fid-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dinja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 jagħmel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ħaqq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dinja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 biex id-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dinja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ssalva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permezz tiegħu.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2" y="6053536"/>
            <a:ext cx="200093" cy="6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047" tIns="49523" rIns="99047" bIns="4952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32813" y="3661692"/>
            <a:ext cx="22056732" cy="48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047" tIns="49523" rIns="99047" bIns="4952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Il-</a:t>
            </a:r>
            <a:r>
              <a:rPr kumimoji="0" lang="en-GB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Kelma</a:t>
            </a:r>
            <a:r>
              <a:rPr kumimoji="0" lang="en-GB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tal-Mulej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R:/ 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T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ifħir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lilek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Kristu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east of the Exaltation of the Holy Cross: Happy Easter! (sort of) –  Lumen Fidei Ministries">
            <a:extLst>
              <a:ext uri="{FF2B5EF4-FFF2-40B4-BE49-F238E27FC236}">
                <a16:creationId xmlns:a16="http://schemas.microsoft.com/office/drawing/2014/main" id="{6C0EC255-D3A9-22EC-2A18-2CA54E03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6"/>
            <a:ext cx="23399750" cy="131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FE57A-40F5-C91D-53D8-701CBC299FBA}"/>
              </a:ext>
            </a:extLst>
          </p:cNvPr>
          <p:cNvSpPr txBox="1"/>
          <p:nvPr/>
        </p:nvSpPr>
        <p:spPr>
          <a:xfrm>
            <a:off x="11699875" y="39867"/>
            <a:ext cx="1169987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Eżaltazzjoni 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190500">
                    <a:srgbClr val="FFFFFF"/>
                  </a:glo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tas-Salib</a:t>
            </a:r>
            <a:endParaRPr kumimoji="0" lang="en-GB" sz="15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190500">
                  <a:srgbClr val="FFFFFF"/>
                </a:glo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43786-5A0D-1CA0-BA01-7D75C3DD53E7}"/>
              </a:ext>
            </a:extLst>
          </p:cNvPr>
          <p:cNvSpPr txBox="1"/>
          <p:nvPr/>
        </p:nvSpPr>
        <p:spPr>
          <a:xfrm>
            <a:off x="0" y="5437993"/>
            <a:ext cx="10619755" cy="709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Is-Salib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166" b="1" i="0" u="none" strike="noStrike" kern="1200" cap="none" spc="-325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2032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Is-Simbolu tal-Fidwa</a:t>
            </a:r>
            <a:endParaRPr kumimoji="0" lang="en-US" sz="15166" b="1" i="1" u="none" strike="noStrike" kern="1200" cap="none" spc="-325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032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40981"/>
            <a:ext cx="22754528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50" y="1540981"/>
            <a:ext cx="21855853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40982"/>
            <a:ext cx="22538504" cy="9634980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440907"/>
            <a:ext cx="22682519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894" eaLnBrk="0" hangingPunct="0">
              <a:defRPr/>
            </a:pP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7" y="1540981"/>
            <a:ext cx="22682519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894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894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792" y="-724141"/>
            <a:ext cx="16380169" cy="199066"/>
          </a:xfrm>
        </p:spPr>
        <p:txBody>
          <a:bodyPr/>
          <a:lstStyle/>
          <a:p>
            <a:pPr eaLnBrk="1" hangingPunct="1"/>
            <a:r>
              <a:rPr lang="mt-MT" altLang="en-US" sz="7908" dirty="0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955670"/>
            <a:ext cx="23399750" cy="868864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mit-Ittra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lill-Filippin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 2, 6-11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1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6189" y="1483298"/>
            <a:ext cx="22545386" cy="9633392"/>
          </a:xfr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Ġesù Kristu li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kellu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n-natura ta’ Alla, </a:t>
            </a:r>
            <a:b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ma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qagħadx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ifittex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tiegħu li hu </a:t>
            </a:r>
            <a:r>
              <a:rPr lang="en-US" sz="15500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daqs</a:t>
            </a:r>
            <a:r>
              <a:rPr lang="en-US" sz="155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Alla, </a:t>
            </a:r>
          </a:p>
        </p:txBody>
      </p:sp>
    </p:spTree>
    <p:extLst>
      <p:ext uri="{BB962C8B-B14F-4D97-AF65-F5344CB8AC3E}">
        <p14:creationId xmlns:p14="http://schemas.microsoft.com/office/powerpoint/2010/main" val="1127460598"/>
      </p:ext>
    </p:extLst>
  </p:cSld>
  <p:clrMapOvr>
    <a:masterClrMapping/>
  </p:clrMapOvr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432</Words>
  <Application>Microsoft Office PowerPoint</Application>
  <PresentationFormat>Custom</PresentationFormat>
  <Paragraphs>68</Paragraphs>
  <Slides>27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Wingdings 2</vt:lpstr>
      <vt:lpstr>5_Default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Ġesù Kristu li kellu  n-natura ta’ Alla,  ma qagħadx ifittex tiegħu li hu daqs Alla, </vt:lpstr>
      <vt:lpstr>iżda xejjen lilu nnifsu billi ħan-natura ta’ lsir,  sar jixbah lill-bnedmin, u deher minn barra bħal bniedem; </vt:lpstr>
      <vt:lpstr>cekken lilu nnifsu, billi obda sal-mewt, anzi  sal-mewt tas-salib. </vt:lpstr>
      <vt:lpstr>Għalhekk Alla għollieh  sas-smewwiet u żejnu  bl-Isem li hu fuq kull isem, </vt:lpstr>
      <vt:lpstr>biex bl-Isem ta’Ġesù,  fis-sema f’art u f’qiegħ  l-art, il-ħlejjaq kollha jinżlu għarkobbtejhom, u kull ilsien jistqarr:</vt:lpstr>
      <vt:lpstr>‘Ġesù Kristu hu l-Mulej għall-glorja ta’ Alla  l-Missier.’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F’dak iż-żmien, Ġesù qal lil Nikodemu:</vt:lpstr>
      <vt:lpstr>PowerPoint Presentation</vt:lpstr>
      <vt:lpstr>    </vt:lpstr>
      <vt:lpstr>    </vt:lpstr>
      <vt:lpstr>    </vt:lpstr>
      <vt:lpstr>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MARIJA WARA ĠESÙ</dc:title>
  <dc:creator>Alfred Caruana</dc:creator>
  <cp:lastModifiedBy>Alfred Caruan a</cp:lastModifiedBy>
  <cp:revision>298</cp:revision>
  <dcterms:created xsi:type="dcterms:W3CDTF">2009-10-07T06:13:12Z</dcterms:created>
  <dcterms:modified xsi:type="dcterms:W3CDTF">2025-08-22T09:44:28Z</dcterms:modified>
</cp:coreProperties>
</file>