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06" r:id="rId1"/>
    <p:sldMasterId id="2147488660" r:id="rId2"/>
    <p:sldMasterId id="2147488672" r:id="rId3"/>
  </p:sldMasterIdLst>
  <p:notesMasterIdLst>
    <p:notesMasterId r:id="rId50"/>
  </p:notesMasterIdLst>
  <p:sldIdLst>
    <p:sldId id="1093" r:id="rId4"/>
    <p:sldId id="966" r:id="rId5"/>
    <p:sldId id="967" r:id="rId6"/>
    <p:sldId id="968" r:id="rId7"/>
    <p:sldId id="969" r:id="rId8"/>
    <p:sldId id="970" r:id="rId9"/>
    <p:sldId id="1071" r:id="rId10"/>
    <p:sldId id="371" r:id="rId11"/>
    <p:sldId id="781" r:id="rId12"/>
    <p:sldId id="782" r:id="rId13"/>
    <p:sldId id="874" r:id="rId14"/>
    <p:sldId id="875" r:id="rId15"/>
    <p:sldId id="876" r:id="rId16"/>
    <p:sldId id="877" r:id="rId17"/>
    <p:sldId id="1092" r:id="rId18"/>
    <p:sldId id="878" r:id="rId19"/>
    <p:sldId id="879" r:id="rId20"/>
    <p:sldId id="880" r:id="rId21"/>
    <p:sldId id="881" r:id="rId22"/>
    <p:sldId id="788" r:id="rId23"/>
    <p:sldId id="1083" r:id="rId24"/>
    <p:sldId id="790" r:id="rId25"/>
    <p:sldId id="791" r:id="rId26"/>
    <p:sldId id="792" r:id="rId27"/>
    <p:sldId id="793" r:id="rId28"/>
    <p:sldId id="794" r:id="rId29"/>
    <p:sldId id="795" r:id="rId30"/>
    <p:sldId id="871" r:id="rId31"/>
    <p:sldId id="797" r:id="rId32"/>
    <p:sldId id="855" r:id="rId33"/>
    <p:sldId id="872" r:id="rId34"/>
    <p:sldId id="799" r:id="rId35"/>
    <p:sldId id="800" r:id="rId36"/>
    <p:sldId id="873" r:id="rId37"/>
    <p:sldId id="883" r:id="rId38"/>
    <p:sldId id="882" r:id="rId39"/>
    <p:sldId id="884" r:id="rId40"/>
    <p:sldId id="809" r:id="rId41"/>
    <p:sldId id="810" r:id="rId42"/>
    <p:sldId id="1075" r:id="rId43"/>
    <p:sldId id="892" r:id="rId44"/>
    <p:sldId id="893" r:id="rId45"/>
    <p:sldId id="894" r:id="rId46"/>
    <p:sldId id="895" r:id="rId47"/>
    <p:sldId id="813" r:id="rId48"/>
    <p:sldId id="1072" r:id="rId49"/>
  </p:sldIdLst>
  <p:sldSz cx="23399750" cy="12599988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976986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1953971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2930957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3907943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4884928" algn="l" defTabSz="1953971" rtl="0" eaLnBrk="1" latinLnBrk="0" hangingPunct="1"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5861914" algn="l" defTabSz="1953971" rtl="0" eaLnBrk="1" latinLnBrk="0" hangingPunct="1"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6838899" algn="l" defTabSz="1953971" rtl="0" eaLnBrk="1" latinLnBrk="0" hangingPunct="1"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7815885" algn="l" defTabSz="1953971" rtl="0" eaLnBrk="1" latinLnBrk="0" hangingPunct="1"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1D61"/>
    <a:srgbClr val="FF9900"/>
    <a:srgbClr val="0000CC"/>
    <a:srgbClr val="000000"/>
    <a:srgbClr val="FFFF5B"/>
    <a:srgbClr val="33CCFF"/>
    <a:srgbClr val="F0EA00"/>
    <a:srgbClr val="FFFFCC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8" autoAdjust="0"/>
    <p:restoredTop sz="72578" autoAdjust="0"/>
  </p:normalViewPr>
  <p:slideViewPr>
    <p:cSldViewPr snapToObjects="1">
      <p:cViewPr varScale="1">
        <p:scale>
          <a:sx n="32" d="100"/>
          <a:sy n="32" d="100"/>
        </p:scale>
        <p:origin x="108" y="342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132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5575" y="755650"/>
            <a:ext cx="63658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AFC80A1-7D7E-44AF-B55E-50A3E08A77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60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976986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953971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2930957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3907943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4884928" algn="l" defTabSz="19539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861914" algn="l" defTabSz="19539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838899" algn="l" defTabSz="19539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815885" algn="l" defTabSz="19539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C80A1-7D7E-44AF-B55E-50A3E08A77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55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C80A1-7D7E-44AF-B55E-50A3E08A77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84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5500" b="1" i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C80A1-7D7E-44AF-B55E-50A3E08A77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20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C80A1-7D7E-44AF-B55E-50A3E08A77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48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5575" y="755650"/>
            <a:ext cx="6365875" cy="34290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mt-MT" altLang="en-US">
              <a:latin typeface="Arial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3A8A5-76E4-4572-B31B-85FAC4C6F55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5575" y="755650"/>
            <a:ext cx="6365875" cy="34290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mt-MT" altLang="en-US">
              <a:latin typeface="Arial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3A8A5-76E4-4572-B31B-85FAC4C6F55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5575" y="755650"/>
            <a:ext cx="6365875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mt-MT" altLang="en-US">
              <a:latin typeface="Arial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B91652-A6B9-445E-9A5F-5AE259158382}" type="slidenum">
              <a:rPr lang="en-GB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6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855" indent="0" algn="ctr">
              <a:buNone/>
              <a:defRPr/>
            </a:lvl2pPr>
            <a:lvl3pPr marL="1819708" indent="0" algn="ctr">
              <a:buNone/>
              <a:defRPr/>
            </a:lvl3pPr>
            <a:lvl4pPr marL="2729563" indent="0" algn="ctr">
              <a:buNone/>
              <a:defRPr/>
            </a:lvl4pPr>
            <a:lvl5pPr marL="3639417" indent="0" algn="ctr">
              <a:buNone/>
              <a:defRPr/>
            </a:lvl5pPr>
            <a:lvl6pPr marL="4549272" indent="0" algn="ctr">
              <a:buNone/>
              <a:defRPr/>
            </a:lvl6pPr>
            <a:lvl7pPr marL="5459125" indent="0" algn="ctr">
              <a:buNone/>
              <a:defRPr/>
            </a:lvl7pPr>
            <a:lvl8pPr marL="6368980" indent="0" algn="ctr">
              <a:buNone/>
              <a:defRPr/>
            </a:lvl8pPr>
            <a:lvl9pPr marL="72788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0416C-AF07-4BBC-8621-F157EC20A6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07876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20F43-8F97-4D9F-B4A3-C8A5F5A83A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45717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587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7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12E16-5CB5-4441-AA5D-B2EB00DE62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88238"/>
      </p:ext>
    </p:extLst>
  </p:cSld>
  <p:clrMapOvr>
    <a:masterClrMapping/>
  </p:clrMapOvr>
  <p:transition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7" y="504638"/>
            <a:ext cx="21059776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F6EAE-EB75-42C8-B2BD-2F6ACACA4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6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855" indent="0" algn="ctr">
              <a:buNone/>
              <a:defRPr/>
            </a:lvl2pPr>
            <a:lvl3pPr marL="1819708" indent="0" algn="ctr">
              <a:buNone/>
              <a:defRPr/>
            </a:lvl3pPr>
            <a:lvl4pPr marL="2729563" indent="0" algn="ctr">
              <a:buNone/>
              <a:defRPr/>
            </a:lvl4pPr>
            <a:lvl5pPr marL="3639417" indent="0" algn="ctr">
              <a:buNone/>
              <a:defRPr/>
            </a:lvl5pPr>
            <a:lvl6pPr marL="4549272" indent="0" algn="ctr">
              <a:buNone/>
              <a:defRPr/>
            </a:lvl6pPr>
            <a:lvl7pPr marL="5459125" indent="0" algn="ctr">
              <a:buNone/>
              <a:defRPr/>
            </a:lvl7pPr>
            <a:lvl8pPr marL="6368980" indent="0" algn="ctr">
              <a:buNone/>
              <a:defRPr/>
            </a:lvl8pPr>
            <a:lvl9pPr marL="72788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6F3E034-481D-4258-A564-350226291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0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8D53433-38CE-4151-BB20-DD0B124D6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4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1"/>
            <a:ext cx="19889787" cy="2502498"/>
          </a:xfrm>
        </p:spPr>
        <p:txBody>
          <a:bodyPr anchor="t"/>
          <a:lstStyle>
            <a:lvl1pPr algn="l">
              <a:defRPr sz="7908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5"/>
            <a:ext cx="19889787" cy="2756246"/>
          </a:xfrm>
        </p:spPr>
        <p:txBody>
          <a:bodyPr anchor="b"/>
          <a:lstStyle>
            <a:lvl1pPr marL="0" indent="0">
              <a:buNone/>
              <a:defRPr sz="4008"/>
            </a:lvl1pPr>
            <a:lvl2pPr marL="909855" indent="0">
              <a:buNone/>
              <a:defRPr sz="3575"/>
            </a:lvl2pPr>
            <a:lvl3pPr marL="1819708" indent="0">
              <a:buNone/>
              <a:defRPr sz="3142"/>
            </a:lvl3pPr>
            <a:lvl4pPr marL="2729563" indent="0">
              <a:buNone/>
              <a:defRPr sz="2817"/>
            </a:lvl4pPr>
            <a:lvl5pPr marL="3639417" indent="0">
              <a:buNone/>
              <a:defRPr sz="2817"/>
            </a:lvl5pPr>
            <a:lvl6pPr marL="4549272" indent="0">
              <a:buNone/>
              <a:defRPr sz="2817"/>
            </a:lvl6pPr>
            <a:lvl7pPr marL="5459125" indent="0">
              <a:buNone/>
              <a:defRPr sz="2817"/>
            </a:lvl7pPr>
            <a:lvl8pPr marL="6368980" indent="0">
              <a:buNone/>
              <a:defRPr sz="2817"/>
            </a:lvl8pPr>
            <a:lvl9pPr marL="7278834" indent="0">
              <a:buNone/>
              <a:defRPr sz="2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57A3914-C455-4008-9D09-418E1B448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25"/>
            </a:lvl1pPr>
            <a:lvl2pPr>
              <a:defRPr sz="4767"/>
            </a:lvl2pPr>
            <a:lvl3pPr>
              <a:defRPr sz="4008"/>
            </a:lvl3pPr>
            <a:lvl4pPr>
              <a:defRPr sz="3575"/>
            </a:lvl4pPr>
            <a:lvl5pPr>
              <a:defRPr sz="3575"/>
            </a:lvl5pPr>
            <a:lvl6pPr>
              <a:defRPr sz="3575"/>
            </a:lvl6pPr>
            <a:lvl7pPr>
              <a:defRPr sz="3575"/>
            </a:lvl7pPr>
            <a:lvl8pPr>
              <a:defRPr sz="3575"/>
            </a:lvl8pPr>
            <a:lvl9pPr>
              <a:defRPr sz="3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25"/>
            </a:lvl1pPr>
            <a:lvl2pPr>
              <a:defRPr sz="4767"/>
            </a:lvl2pPr>
            <a:lvl3pPr>
              <a:defRPr sz="4008"/>
            </a:lvl3pPr>
            <a:lvl4pPr>
              <a:defRPr sz="3575"/>
            </a:lvl4pPr>
            <a:lvl5pPr>
              <a:defRPr sz="3575"/>
            </a:lvl5pPr>
            <a:lvl6pPr>
              <a:defRPr sz="3575"/>
            </a:lvl6pPr>
            <a:lvl7pPr>
              <a:defRPr sz="3575"/>
            </a:lvl7pPr>
            <a:lvl8pPr>
              <a:defRPr sz="3575"/>
            </a:lvl8pPr>
            <a:lvl9pPr>
              <a:defRPr sz="3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3632B6B-8B0A-4E16-9BF7-4012956DD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23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7"/>
            <a:ext cx="10338953" cy="1175415"/>
          </a:xfrm>
        </p:spPr>
        <p:txBody>
          <a:bodyPr anchor="b"/>
          <a:lstStyle>
            <a:lvl1pPr marL="0" indent="0">
              <a:buNone/>
              <a:defRPr sz="4767" b="1"/>
            </a:lvl1pPr>
            <a:lvl2pPr marL="909855" indent="0">
              <a:buNone/>
              <a:defRPr sz="4008" b="1"/>
            </a:lvl2pPr>
            <a:lvl3pPr marL="1819708" indent="0">
              <a:buNone/>
              <a:defRPr sz="3575" b="1"/>
            </a:lvl3pPr>
            <a:lvl4pPr marL="2729563" indent="0">
              <a:buNone/>
              <a:defRPr sz="3142" b="1"/>
            </a:lvl4pPr>
            <a:lvl5pPr marL="3639417" indent="0">
              <a:buNone/>
              <a:defRPr sz="3142" b="1"/>
            </a:lvl5pPr>
            <a:lvl6pPr marL="4549272" indent="0">
              <a:buNone/>
              <a:defRPr sz="3142" b="1"/>
            </a:lvl6pPr>
            <a:lvl7pPr marL="5459125" indent="0">
              <a:buNone/>
              <a:defRPr sz="3142" b="1"/>
            </a:lvl7pPr>
            <a:lvl8pPr marL="6368980" indent="0">
              <a:buNone/>
              <a:defRPr sz="3142" b="1"/>
            </a:lvl8pPr>
            <a:lvl9pPr marL="7278834" indent="0">
              <a:buNone/>
              <a:defRPr sz="3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2"/>
            <a:ext cx="10338953" cy="7259577"/>
          </a:xfrm>
        </p:spPr>
        <p:txBody>
          <a:bodyPr/>
          <a:lstStyle>
            <a:lvl1pPr>
              <a:defRPr sz="4767"/>
            </a:lvl1pPr>
            <a:lvl2pPr>
              <a:defRPr sz="4008"/>
            </a:lvl2pPr>
            <a:lvl3pPr>
              <a:defRPr sz="3575"/>
            </a:lvl3pPr>
            <a:lvl4pPr>
              <a:defRPr sz="3142"/>
            </a:lvl4pPr>
            <a:lvl5pPr>
              <a:defRPr sz="3142"/>
            </a:lvl5pPr>
            <a:lvl6pPr>
              <a:defRPr sz="3142"/>
            </a:lvl6pPr>
            <a:lvl7pPr>
              <a:defRPr sz="3142"/>
            </a:lvl7pPr>
            <a:lvl8pPr>
              <a:defRPr sz="3142"/>
            </a:lvl8pPr>
            <a:lvl9pPr>
              <a:defRPr sz="3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7"/>
            <a:ext cx="10343014" cy="1175415"/>
          </a:xfrm>
        </p:spPr>
        <p:txBody>
          <a:bodyPr anchor="b"/>
          <a:lstStyle>
            <a:lvl1pPr marL="0" indent="0">
              <a:buNone/>
              <a:defRPr sz="4767" b="1"/>
            </a:lvl1pPr>
            <a:lvl2pPr marL="909855" indent="0">
              <a:buNone/>
              <a:defRPr sz="4008" b="1"/>
            </a:lvl2pPr>
            <a:lvl3pPr marL="1819708" indent="0">
              <a:buNone/>
              <a:defRPr sz="3575" b="1"/>
            </a:lvl3pPr>
            <a:lvl4pPr marL="2729563" indent="0">
              <a:buNone/>
              <a:defRPr sz="3142" b="1"/>
            </a:lvl4pPr>
            <a:lvl5pPr marL="3639417" indent="0">
              <a:buNone/>
              <a:defRPr sz="3142" b="1"/>
            </a:lvl5pPr>
            <a:lvl6pPr marL="4549272" indent="0">
              <a:buNone/>
              <a:defRPr sz="3142" b="1"/>
            </a:lvl6pPr>
            <a:lvl7pPr marL="5459125" indent="0">
              <a:buNone/>
              <a:defRPr sz="3142" b="1"/>
            </a:lvl7pPr>
            <a:lvl8pPr marL="6368980" indent="0">
              <a:buNone/>
              <a:defRPr sz="3142" b="1"/>
            </a:lvl8pPr>
            <a:lvl9pPr marL="7278834" indent="0">
              <a:buNone/>
              <a:defRPr sz="3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2"/>
            <a:ext cx="10343014" cy="7259577"/>
          </a:xfrm>
        </p:spPr>
        <p:txBody>
          <a:bodyPr/>
          <a:lstStyle>
            <a:lvl1pPr>
              <a:defRPr sz="4767"/>
            </a:lvl1pPr>
            <a:lvl2pPr>
              <a:defRPr sz="4008"/>
            </a:lvl2pPr>
            <a:lvl3pPr>
              <a:defRPr sz="3575"/>
            </a:lvl3pPr>
            <a:lvl4pPr>
              <a:defRPr sz="3142"/>
            </a:lvl4pPr>
            <a:lvl5pPr>
              <a:defRPr sz="3142"/>
            </a:lvl5pPr>
            <a:lvl6pPr>
              <a:defRPr sz="3142"/>
            </a:lvl6pPr>
            <a:lvl7pPr>
              <a:defRPr sz="3142"/>
            </a:lvl7pPr>
            <a:lvl8pPr>
              <a:defRPr sz="3142"/>
            </a:lvl8pPr>
            <a:lvl9pPr>
              <a:defRPr sz="3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16649F9-51BB-40B9-904F-F7D60EBC5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3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8F0A4E6-0745-4B82-BCA7-B195AE65C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0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97EB0A1-0C0A-4D80-9059-657A7CCAD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C8FE-D3BC-42CE-A977-9DBF28E1B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23918"/>
      </p:ext>
    </p:extLst>
  </p:cSld>
  <p:clrMapOvr>
    <a:masterClrMapping/>
  </p:clrMapOvr>
  <p:transition spd="slow"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4008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6391"/>
            </a:lvl1pPr>
            <a:lvl2pPr>
              <a:defRPr sz="5525"/>
            </a:lvl2pPr>
            <a:lvl3pPr>
              <a:defRPr sz="4767"/>
            </a:lvl3pPr>
            <a:lvl4pPr>
              <a:defRPr sz="4008"/>
            </a:lvl4pPr>
            <a:lvl5pPr>
              <a:defRPr sz="4008"/>
            </a:lvl5pPr>
            <a:lvl6pPr>
              <a:defRPr sz="4008"/>
            </a:lvl6pPr>
            <a:lvl7pPr>
              <a:defRPr sz="4008"/>
            </a:lvl7pPr>
            <a:lvl8pPr>
              <a:defRPr sz="4008"/>
            </a:lvl8pPr>
            <a:lvl9pPr>
              <a:defRPr sz="40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7"/>
            <a:ext cx="7698357" cy="8618743"/>
          </a:xfrm>
        </p:spPr>
        <p:txBody>
          <a:bodyPr/>
          <a:lstStyle>
            <a:lvl1pPr marL="0" indent="0">
              <a:buNone/>
              <a:defRPr sz="2817"/>
            </a:lvl1pPr>
            <a:lvl2pPr marL="909855" indent="0">
              <a:buNone/>
              <a:defRPr sz="2383"/>
            </a:lvl2pPr>
            <a:lvl3pPr marL="1819708" indent="0">
              <a:buNone/>
              <a:defRPr sz="1950"/>
            </a:lvl3pPr>
            <a:lvl4pPr marL="2729563" indent="0">
              <a:buNone/>
              <a:defRPr sz="1733"/>
            </a:lvl4pPr>
            <a:lvl5pPr marL="3639417" indent="0">
              <a:buNone/>
              <a:defRPr sz="1733"/>
            </a:lvl5pPr>
            <a:lvl6pPr marL="4549272" indent="0">
              <a:buNone/>
              <a:defRPr sz="1733"/>
            </a:lvl6pPr>
            <a:lvl7pPr marL="5459125" indent="0">
              <a:buNone/>
              <a:defRPr sz="1733"/>
            </a:lvl7pPr>
            <a:lvl8pPr marL="6368980" indent="0">
              <a:buNone/>
              <a:defRPr sz="1733"/>
            </a:lvl8pPr>
            <a:lvl9pPr marL="7278834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13CF99E-BD21-418D-9C22-E80BCD7BB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3"/>
            <a:ext cx="14039850" cy="1041250"/>
          </a:xfrm>
        </p:spPr>
        <p:txBody>
          <a:bodyPr anchor="b"/>
          <a:lstStyle>
            <a:lvl1pPr algn="l">
              <a:defRPr sz="4008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4"/>
            <a:ext cx="14039850" cy="7559993"/>
          </a:xfrm>
        </p:spPr>
        <p:txBody>
          <a:bodyPr/>
          <a:lstStyle>
            <a:lvl1pPr marL="0" indent="0">
              <a:buNone/>
              <a:defRPr sz="6391"/>
            </a:lvl1pPr>
            <a:lvl2pPr marL="909855" indent="0">
              <a:buNone/>
              <a:defRPr sz="5525"/>
            </a:lvl2pPr>
            <a:lvl3pPr marL="1819708" indent="0">
              <a:buNone/>
              <a:defRPr sz="4767"/>
            </a:lvl3pPr>
            <a:lvl4pPr marL="2729563" indent="0">
              <a:buNone/>
              <a:defRPr sz="4008"/>
            </a:lvl4pPr>
            <a:lvl5pPr marL="3639417" indent="0">
              <a:buNone/>
              <a:defRPr sz="4008"/>
            </a:lvl5pPr>
            <a:lvl6pPr marL="4549272" indent="0">
              <a:buNone/>
              <a:defRPr sz="4008"/>
            </a:lvl6pPr>
            <a:lvl7pPr marL="5459125" indent="0">
              <a:buNone/>
              <a:defRPr sz="4008"/>
            </a:lvl7pPr>
            <a:lvl8pPr marL="6368980" indent="0">
              <a:buNone/>
              <a:defRPr sz="4008"/>
            </a:lvl8pPr>
            <a:lvl9pPr marL="7278834" indent="0">
              <a:buNone/>
              <a:defRPr sz="4008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1"/>
            <a:ext cx="14039850" cy="1478748"/>
          </a:xfrm>
        </p:spPr>
        <p:txBody>
          <a:bodyPr/>
          <a:lstStyle>
            <a:lvl1pPr marL="0" indent="0">
              <a:buNone/>
              <a:defRPr sz="2817"/>
            </a:lvl1pPr>
            <a:lvl2pPr marL="909855" indent="0">
              <a:buNone/>
              <a:defRPr sz="2383"/>
            </a:lvl2pPr>
            <a:lvl3pPr marL="1819708" indent="0">
              <a:buNone/>
              <a:defRPr sz="1950"/>
            </a:lvl3pPr>
            <a:lvl4pPr marL="2729563" indent="0">
              <a:buNone/>
              <a:defRPr sz="1733"/>
            </a:lvl4pPr>
            <a:lvl5pPr marL="3639417" indent="0">
              <a:buNone/>
              <a:defRPr sz="1733"/>
            </a:lvl5pPr>
            <a:lvl6pPr marL="4549272" indent="0">
              <a:buNone/>
              <a:defRPr sz="1733"/>
            </a:lvl6pPr>
            <a:lvl7pPr marL="5459125" indent="0">
              <a:buNone/>
              <a:defRPr sz="1733"/>
            </a:lvl7pPr>
            <a:lvl8pPr marL="6368980" indent="0">
              <a:buNone/>
              <a:defRPr sz="1733"/>
            </a:lvl8pPr>
            <a:lvl9pPr marL="7278834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7200AFD-944D-41AA-B744-E4CF4478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1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BFF1CC0-AEB8-4148-8CB4-E58368543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80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587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7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55E50F8-7BB1-400A-AE7E-4E593EB1C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11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988" y="2519999"/>
            <a:ext cx="21059776" cy="3359997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9533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09963" y="6121226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909855" indent="0" algn="ctr">
              <a:buNone/>
            </a:lvl2pPr>
            <a:lvl3pPr marL="1819708" indent="0" algn="ctr">
              <a:buNone/>
            </a:lvl3pPr>
            <a:lvl4pPr marL="2729563" indent="0" algn="ctr">
              <a:buNone/>
            </a:lvl4pPr>
            <a:lvl5pPr marL="3639417" indent="0" algn="ctr">
              <a:buNone/>
            </a:lvl5pPr>
            <a:lvl6pPr marL="4549272" indent="0" algn="ctr">
              <a:buNone/>
            </a:lvl6pPr>
            <a:lvl7pPr marL="5459125" indent="0" algn="ctr">
              <a:buNone/>
            </a:lvl7pPr>
            <a:lvl8pPr marL="6368980" indent="0" algn="ctr">
              <a:buNone/>
            </a:lvl8pPr>
            <a:lvl9pPr marL="7278834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C063AC-DAA0-4217-9C55-2ACDBD679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67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084142-6382-414F-BC8E-1E2466761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6417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7" y="1120001"/>
            <a:ext cx="18134806" cy="3359997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9533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957" y="4607478"/>
            <a:ext cx="18134806" cy="2773746"/>
          </a:xfrm>
        </p:spPr>
        <p:txBody>
          <a:bodyPr/>
          <a:lstStyle>
            <a:lvl1pPr marL="145576" indent="0" algn="l">
              <a:buNone/>
              <a:defRPr sz="4008">
                <a:solidFill>
                  <a:schemeClr val="tx1"/>
                </a:solidFill>
              </a:defRPr>
            </a:lvl1pPr>
            <a:lvl2pPr>
              <a:buNone/>
              <a:defRPr sz="357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14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81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81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971B7E-27DD-4D4E-B9ED-B33035A52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7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092"/>
            </a:lvl1pPr>
            <a:lvl2pPr>
              <a:defRPr sz="4767"/>
            </a:lvl2pPr>
            <a:lvl3pPr>
              <a:defRPr sz="4008"/>
            </a:lvl3pPr>
            <a:lvl4pPr>
              <a:defRPr sz="3575"/>
            </a:lvl4pPr>
            <a:lvl5pPr>
              <a:defRPr sz="35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092"/>
            </a:lvl1pPr>
            <a:lvl2pPr>
              <a:defRPr sz="4767"/>
            </a:lvl2pPr>
            <a:lvl3pPr>
              <a:defRPr sz="4008"/>
            </a:lvl3pPr>
            <a:lvl4pPr>
              <a:defRPr sz="3575"/>
            </a:lvl4pPr>
            <a:lvl5pPr>
              <a:defRPr sz="35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0DF728-AAB2-45E9-81B0-EE2CFF943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37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7"/>
            <a:ext cx="21059776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379581"/>
          </a:xfrm>
        </p:spPr>
        <p:txBody>
          <a:bodyPr anchor="ctr"/>
          <a:lstStyle>
            <a:lvl1pPr marL="0" indent="0">
              <a:buNone/>
              <a:defRPr sz="4767" b="0" cap="all" baseline="0">
                <a:solidFill>
                  <a:schemeClr val="tx1"/>
                </a:solidFill>
              </a:defRPr>
            </a:lvl1pPr>
            <a:lvl2pPr>
              <a:buNone/>
              <a:defRPr sz="4008" b="1"/>
            </a:lvl2pPr>
            <a:lvl3pPr>
              <a:buNone/>
              <a:defRPr sz="3575" b="1"/>
            </a:lvl3pPr>
            <a:lvl4pPr>
              <a:buNone/>
              <a:defRPr sz="3142" b="1"/>
            </a:lvl4pPr>
            <a:lvl5pPr>
              <a:buNone/>
              <a:defRPr sz="3142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2820416"/>
            <a:ext cx="10343014" cy="1379581"/>
          </a:xfrm>
        </p:spPr>
        <p:txBody>
          <a:bodyPr anchor="ctr"/>
          <a:lstStyle>
            <a:lvl1pPr marL="0" indent="0">
              <a:buNone/>
              <a:defRPr sz="4767" b="0" cap="all" baseline="0">
                <a:solidFill>
                  <a:schemeClr val="tx1"/>
                </a:solidFill>
              </a:defRPr>
            </a:lvl1pPr>
            <a:lvl2pPr>
              <a:buNone/>
              <a:defRPr sz="4008" b="1"/>
            </a:lvl2pPr>
            <a:lvl3pPr>
              <a:buNone/>
              <a:defRPr sz="3575" b="1"/>
            </a:lvl3pPr>
            <a:lvl4pPr>
              <a:buNone/>
              <a:defRPr sz="3142" b="1"/>
            </a:lvl4pPr>
            <a:lvl5pPr>
              <a:buNone/>
              <a:defRPr sz="3142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339997"/>
            <a:ext cx="10338953" cy="6915411"/>
          </a:xfrm>
        </p:spPr>
        <p:txBody>
          <a:bodyPr/>
          <a:lstStyle>
            <a:lvl1pPr>
              <a:defRPr sz="4767"/>
            </a:lvl1pPr>
            <a:lvl2pPr>
              <a:defRPr sz="4008"/>
            </a:lvl2pPr>
            <a:lvl3pPr>
              <a:defRPr sz="3575"/>
            </a:lvl3pPr>
            <a:lvl4pPr>
              <a:defRPr sz="3142"/>
            </a:lvl4pPr>
            <a:lvl5pPr>
              <a:defRPr sz="314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339997"/>
            <a:ext cx="10343014" cy="6915411"/>
          </a:xfrm>
        </p:spPr>
        <p:txBody>
          <a:bodyPr/>
          <a:lstStyle>
            <a:lvl1pPr>
              <a:defRPr sz="4767"/>
            </a:lvl1pPr>
            <a:lvl2pPr>
              <a:defRPr sz="4008"/>
            </a:lvl2pPr>
            <a:lvl3pPr>
              <a:defRPr sz="3575"/>
            </a:lvl3pPr>
            <a:lvl4pPr>
              <a:defRPr sz="3142"/>
            </a:lvl4pPr>
            <a:lvl5pPr>
              <a:defRPr sz="314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D3F8CC-25D9-4603-B92F-EE1AC4E03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8044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566C87-DAE4-4318-9A39-9F83E3D1C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412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1"/>
            <a:ext cx="19889787" cy="2502498"/>
          </a:xfrm>
        </p:spPr>
        <p:txBody>
          <a:bodyPr anchor="t"/>
          <a:lstStyle>
            <a:lvl1pPr algn="l">
              <a:defRPr sz="790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5"/>
            <a:ext cx="19889787" cy="2756246"/>
          </a:xfrm>
        </p:spPr>
        <p:txBody>
          <a:bodyPr anchor="b"/>
          <a:lstStyle>
            <a:lvl1pPr marL="0" indent="0">
              <a:buNone/>
              <a:defRPr sz="4008"/>
            </a:lvl1pPr>
            <a:lvl2pPr marL="909855" indent="0">
              <a:buNone/>
              <a:defRPr sz="3575"/>
            </a:lvl2pPr>
            <a:lvl3pPr marL="1819708" indent="0">
              <a:buNone/>
              <a:defRPr sz="3142"/>
            </a:lvl3pPr>
            <a:lvl4pPr marL="2729563" indent="0">
              <a:buNone/>
              <a:defRPr sz="2817"/>
            </a:lvl4pPr>
            <a:lvl5pPr marL="3639417" indent="0">
              <a:buNone/>
              <a:defRPr sz="2817"/>
            </a:lvl5pPr>
            <a:lvl6pPr marL="4549272" indent="0">
              <a:buNone/>
              <a:defRPr sz="2817"/>
            </a:lvl6pPr>
            <a:lvl7pPr marL="5459125" indent="0">
              <a:buNone/>
              <a:defRPr sz="2817"/>
            </a:lvl7pPr>
            <a:lvl8pPr marL="6368980" indent="0">
              <a:buNone/>
              <a:defRPr sz="2817"/>
            </a:lvl8pPr>
            <a:lvl9pPr marL="7278834" indent="0">
              <a:buNone/>
              <a:defRPr sz="2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35C04-FFAD-4489-B569-AA78E8903C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030686"/>
      </p:ext>
    </p:extLst>
  </p:cSld>
  <p:clrMapOvr>
    <a:masterClrMapping/>
  </p:clrMapOvr>
  <p:transition spd="slow">
    <p:randomBa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AA14BA-0530-4105-9DB6-9A715D870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606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4442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9990" y="2799999"/>
            <a:ext cx="7698357" cy="8455410"/>
          </a:xfrm>
        </p:spPr>
        <p:txBody>
          <a:bodyPr/>
          <a:lstStyle>
            <a:lvl1pPr marL="0" indent="0">
              <a:buNone/>
              <a:defRPr sz="2817"/>
            </a:lvl1pPr>
            <a:lvl2pPr>
              <a:buNone/>
              <a:defRPr sz="2383"/>
            </a:lvl2pPr>
            <a:lvl3pPr>
              <a:buNone/>
              <a:defRPr sz="1950"/>
            </a:lvl3pPr>
            <a:lvl4pPr>
              <a:buNone/>
              <a:defRPr sz="1733"/>
            </a:lvl4pPr>
            <a:lvl5pPr>
              <a:buNone/>
              <a:defRPr sz="17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5092"/>
            </a:lvl1pPr>
            <a:lvl2pPr>
              <a:defRPr sz="4767"/>
            </a:lvl2pPr>
            <a:lvl3pPr>
              <a:defRPr sz="4442"/>
            </a:lvl3pPr>
            <a:lvl4pPr>
              <a:defRPr sz="4008"/>
            </a:lvl4pPr>
            <a:lvl5pPr>
              <a:defRPr sz="35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8BE776-943D-4F62-A6C5-C638AFC25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1276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2" y="1120000"/>
            <a:ext cx="14039850" cy="959583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400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9952" y="3365831"/>
            <a:ext cx="14039850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6391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952" y="2143702"/>
            <a:ext cx="14039850" cy="974399"/>
          </a:xfrm>
        </p:spPr>
        <p:txBody>
          <a:bodyPr lIns="45713" rIns="45713"/>
          <a:lstStyle>
            <a:lvl1pPr marL="0" indent="0" algn="ctr">
              <a:buNone/>
              <a:defRPr sz="2817"/>
            </a:lvl1pPr>
            <a:lvl2pPr>
              <a:defRPr sz="2383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E4819-E623-413B-AC25-A3293ED5B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6462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E71BC3-2FE7-4974-861D-8925B9C9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2864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587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7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0A33C-19CA-45AF-92A9-27399FA9D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68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4982" y="1119999"/>
            <a:ext cx="19889787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4982" y="11479991"/>
            <a:ext cx="4874948" cy="83999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6" y="11479991"/>
            <a:ext cx="7409921" cy="83999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3" y="11479991"/>
            <a:ext cx="4874948" cy="83999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86F622-78F0-4ED8-ACA6-6731BEBC9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49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25"/>
            </a:lvl1pPr>
            <a:lvl2pPr>
              <a:defRPr sz="4767"/>
            </a:lvl2pPr>
            <a:lvl3pPr>
              <a:defRPr sz="4008"/>
            </a:lvl3pPr>
            <a:lvl4pPr>
              <a:defRPr sz="3575"/>
            </a:lvl4pPr>
            <a:lvl5pPr>
              <a:defRPr sz="3575"/>
            </a:lvl5pPr>
            <a:lvl6pPr>
              <a:defRPr sz="3575"/>
            </a:lvl6pPr>
            <a:lvl7pPr>
              <a:defRPr sz="3575"/>
            </a:lvl7pPr>
            <a:lvl8pPr>
              <a:defRPr sz="3575"/>
            </a:lvl8pPr>
            <a:lvl9pPr>
              <a:defRPr sz="3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25"/>
            </a:lvl1pPr>
            <a:lvl2pPr>
              <a:defRPr sz="4767"/>
            </a:lvl2pPr>
            <a:lvl3pPr>
              <a:defRPr sz="4008"/>
            </a:lvl3pPr>
            <a:lvl4pPr>
              <a:defRPr sz="3575"/>
            </a:lvl4pPr>
            <a:lvl5pPr>
              <a:defRPr sz="3575"/>
            </a:lvl5pPr>
            <a:lvl6pPr>
              <a:defRPr sz="3575"/>
            </a:lvl6pPr>
            <a:lvl7pPr>
              <a:defRPr sz="3575"/>
            </a:lvl7pPr>
            <a:lvl8pPr>
              <a:defRPr sz="3575"/>
            </a:lvl8pPr>
            <a:lvl9pPr>
              <a:defRPr sz="3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9E86-CA3F-481B-A67B-95502603D0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131690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7"/>
            <a:ext cx="10338953" cy="1175415"/>
          </a:xfrm>
        </p:spPr>
        <p:txBody>
          <a:bodyPr anchor="b"/>
          <a:lstStyle>
            <a:lvl1pPr marL="0" indent="0">
              <a:buNone/>
              <a:defRPr sz="4767" b="1"/>
            </a:lvl1pPr>
            <a:lvl2pPr marL="909855" indent="0">
              <a:buNone/>
              <a:defRPr sz="4008" b="1"/>
            </a:lvl2pPr>
            <a:lvl3pPr marL="1819708" indent="0">
              <a:buNone/>
              <a:defRPr sz="3575" b="1"/>
            </a:lvl3pPr>
            <a:lvl4pPr marL="2729563" indent="0">
              <a:buNone/>
              <a:defRPr sz="3142" b="1"/>
            </a:lvl4pPr>
            <a:lvl5pPr marL="3639417" indent="0">
              <a:buNone/>
              <a:defRPr sz="3142" b="1"/>
            </a:lvl5pPr>
            <a:lvl6pPr marL="4549272" indent="0">
              <a:buNone/>
              <a:defRPr sz="3142" b="1"/>
            </a:lvl6pPr>
            <a:lvl7pPr marL="5459125" indent="0">
              <a:buNone/>
              <a:defRPr sz="3142" b="1"/>
            </a:lvl7pPr>
            <a:lvl8pPr marL="6368980" indent="0">
              <a:buNone/>
              <a:defRPr sz="3142" b="1"/>
            </a:lvl8pPr>
            <a:lvl9pPr marL="7278834" indent="0">
              <a:buNone/>
              <a:defRPr sz="3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2"/>
            <a:ext cx="10338953" cy="7259577"/>
          </a:xfrm>
        </p:spPr>
        <p:txBody>
          <a:bodyPr/>
          <a:lstStyle>
            <a:lvl1pPr>
              <a:defRPr sz="4767"/>
            </a:lvl1pPr>
            <a:lvl2pPr>
              <a:defRPr sz="4008"/>
            </a:lvl2pPr>
            <a:lvl3pPr>
              <a:defRPr sz="3575"/>
            </a:lvl3pPr>
            <a:lvl4pPr>
              <a:defRPr sz="3142"/>
            </a:lvl4pPr>
            <a:lvl5pPr>
              <a:defRPr sz="3142"/>
            </a:lvl5pPr>
            <a:lvl6pPr>
              <a:defRPr sz="3142"/>
            </a:lvl6pPr>
            <a:lvl7pPr>
              <a:defRPr sz="3142"/>
            </a:lvl7pPr>
            <a:lvl8pPr>
              <a:defRPr sz="3142"/>
            </a:lvl8pPr>
            <a:lvl9pPr>
              <a:defRPr sz="3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7"/>
            <a:ext cx="10343014" cy="1175415"/>
          </a:xfrm>
        </p:spPr>
        <p:txBody>
          <a:bodyPr anchor="b"/>
          <a:lstStyle>
            <a:lvl1pPr marL="0" indent="0">
              <a:buNone/>
              <a:defRPr sz="4767" b="1"/>
            </a:lvl1pPr>
            <a:lvl2pPr marL="909855" indent="0">
              <a:buNone/>
              <a:defRPr sz="4008" b="1"/>
            </a:lvl2pPr>
            <a:lvl3pPr marL="1819708" indent="0">
              <a:buNone/>
              <a:defRPr sz="3575" b="1"/>
            </a:lvl3pPr>
            <a:lvl4pPr marL="2729563" indent="0">
              <a:buNone/>
              <a:defRPr sz="3142" b="1"/>
            </a:lvl4pPr>
            <a:lvl5pPr marL="3639417" indent="0">
              <a:buNone/>
              <a:defRPr sz="3142" b="1"/>
            </a:lvl5pPr>
            <a:lvl6pPr marL="4549272" indent="0">
              <a:buNone/>
              <a:defRPr sz="3142" b="1"/>
            </a:lvl6pPr>
            <a:lvl7pPr marL="5459125" indent="0">
              <a:buNone/>
              <a:defRPr sz="3142" b="1"/>
            </a:lvl7pPr>
            <a:lvl8pPr marL="6368980" indent="0">
              <a:buNone/>
              <a:defRPr sz="3142" b="1"/>
            </a:lvl8pPr>
            <a:lvl9pPr marL="7278834" indent="0">
              <a:buNone/>
              <a:defRPr sz="3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2"/>
            <a:ext cx="10343014" cy="7259577"/>
          </a:xfrm>
        </p:spPr>
        <p:txBody>
          <a:bodyPr/>
          <a:lstStyle>
            <a:lvl1pPr>
              <a:defRPr sz="4767"/>
            </a:lvl1pPr>
            <a:lvl2pPr>
              <a:defRPr sz="4008"/>
            </a:lvl2pPr>
            <a:lvl3pPr>
              <a:defRPr sz="3575"/>
            </a:lvl3pPr>
            <a:lvl4pPr>
              <a:defRPr sz="3142"/>
            </a:lvl4pPr>
            <a:lvl5pPr>
              <a:defRPr sz="3142"/>
            </a:lvl5pPr>
            <a:lvl6pPr>
              <a:defRPr sz="3142"/>
            </a:lvl6pPr>
            <a:lvl7pPr>
              <a:defRPr sz="3142"/>
            </a:lvl7pPr>
            <a:lvl8pPr>
              <a:defRPr sz="3142"/>
            </a:lvl8pPr>
            <a:lvl9pPr>
              <a:defRPr sz="3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43ADC-578B-4E87-9A74-13C7AA1429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92450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0669-51CE-4E42-8C4B-55D8432D69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85484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97E52-4450-459B-91A0-A751E950F0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15336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400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6391"/>
            </a:lvl1pPr>
            <a:lvl2pPr>
              <a:defRPr sz="5525"/>
            </a:lvl2pPr>
            <a:lvl3pPr>
              <a:defRPr sz="4767"/>
            </a:lvl3pPr>
            <a:lvl4pPr>
              <a:defRPr sz="4008"/>
            </a:lvl4pPr>
            <a:lvl5pPr>
              <a:defRPr sz="4008"/>
            </a:lvl5pPr>
            <a:lvl6pPr>
              <a:defRPr sz="4008"/>
            </a:lvl6pPr>
            <a:lvl7pPr>
              <a:defRPr sz="4008"/>
            </a:lvl7pPr>
            <a:lvl8pPr>
              <a:defRPr sz="4008"/>
            </a:lvl8pPr>
            <a:lvl9pPr>
              <a:defRPr sz="40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7"/>
            <a:ext cx="7698357" cy="8618743"/>
          </a:xfrm>
        </p:spPr>
        <p:txBody>
          <a:bodyPr/>
          <a:lstStyle>
            <a:lvl1pPr marL="0" indent="0">
              <a:buNone/>
              <a:defRPr sz="2817"/>
            </a:lvl1pPr>
            <a:lvl2pPr marL="909855" indent="0">
              <a:buNone/>
              <a:defRPr sz="2383"/>
            </a:lvl2pPr>
            <a:lvl3pPr marL="1819708" indent="0">
              <a:buNone/>
              <a:defRPr sz="1950"/>
            </a:lvl3pPr>
            <a:lvl4pPr marL="2729563" indent="0">
              <a:buNone/>
              <a:defRPr sz="1733"/>
            </a:lvl4pPr>
            <a:lvl5pPr marL="3639417" indent="0">
              <a:buNone/>
              <a:defRPr sz="1733"/>
            </a:lvl5pPr>
            <a:lvl6pPr marL="4549272" indent="0">
              <a:buNone/>
              <a:defRPr sz="1733"/>
            </a:lvl6pPr>
            <a:lvl7pPr marL="5459125" indent="0">
              <a:buNone/>
              <a:defRPr sz="1733"/>
            </a:lvl7pPr>
            <a:lvl8pPr marL="6368980" indent="0">
              <a:buNone/>
              <a:defRPr sz="1733"/>
            </a:lvl8pPr>
            <a:lvl9pPr marL="7278834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D6B8-DAE5-4012-BEE4-8A4FFF2070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89401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3"/>
            <a:ext cx="14039850" cy="1041250"/>
          </a:xfrm>
        </p:spPr>
        <p:txBody>
          <a:bodyPr anchor="b"/>
          <a:lstStyle>
            <a:lvl1pPr algn="l">
              <a:defRPr sz="400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4"/>
            <a:ext cx="14039850" cy="7559993"/>
          </a:xfrm>
        </p:spPr>
        <p:txBody>
          <a:bodyPr/>
          <a:lstStyle>
            <a:lvl1pPr marL="0" indent="0">
              <a:buNone/>
              <a:defRPr sz="6391"/>
            </a:lvl1pPr>
            <a:lvl2pPr marL="909855" indent="0">
              <a:buNone/>
              <a:defRPr sz="5525"/>
            </a:lvl2pPr>
            <a:lvl3pPr marL="1819708" indent="0">
              <a:buNone/>
              <a:defRPr sz="4767"/>
            </a:lvl3pPr>
            <a:lvl4pPr marL="2729563" indent="0">
              <a:buNone/>
              <a:defRPr sz="4008"/>
            </a:lvl4pPr>
            <a:lvl5pPr marL="3639417" indent="0">
              <a:buNone/>
              <a:defRPr sz="4008"/>
            </a:lvl5pPr>
            <a:lvl6pPr marL="4549272" indent="0">
              <a:buNone/>
              <a:defRPr sz="4008"/>
            </a:lvl6pPr>
            <a:lvl7pPr marL="5459125" indent="0">
              <a:buNone/>
              <a:defRPr sz="4008"/>
            </a:lvl7pPr>
            <a:lvl8pPr marL="6368980" indent="0">
              <a:buNone/>
              <a:defRPr sz="4008"/>
            </a:lvl8pPr>
            <a:lvl9pPr marL="7278834" indent="0">
              <a:buNone/>
              <a:defRPr sz="400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1"/>
            <a:ext cx="14039850" cy="1478748"/>
          </a:xfrm>
        </p:spPr>
        <p:txBody>
          <a:bodyPr/>
          <a:lstStyle>
            <a:lvl1pPr marL="0" indent="0">
              <a:buNone/>
              <a:defRPr sz="2817"/>
            </a:lvl1pPr>
            <a:lvl2pPr marL="909855" indent="0">
              <a:buNone/>
              <a:defRPr sz="2383"/>
            </a:lvl2pPr>
            <a:lvl3pPr marL="1819708" indent="0">
              <a:buNone/>
              <a:defRPr sz="1950"/>
            </a:lvl3pPr>
            <a:lvl4pPr marL="2729563" indent="0">
              <a:buNone/>
              <a:defRPr sz="1733"/>
            </a:lvl4pPr>
            <a:lvl5pPr marL="3639417" indent="0">
              <a:buNone/>
              <a:defRPr sz="1733"/>
            </a:lvl5pPr>
            <a:lvl6pPr marL="4549272" indent="0">
              <a:buNone/>
              <a:defRPr sz="1733"/>
            </a:lvl6pPr>
            <a:lvl7pPr marL="5459125" indent="0">
              <a:buNone/>
              <a:defRPr sz="1733"/>
            </a:lvl7pPr>
            <a:lvl8pPr marL="6368980" indent="0">
              <a:buNone/>
              <a:defRPr sz="1733"/>
            </a:lvl8pPr>
            <a:lvl9pPr marL="7278834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E4FA-8A07-4A4D-ADC1-5111BC2F57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58718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9" y="11474158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2817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8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ctr">
              <a:defRPr sz="2817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8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2817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4CE49C8-2E22-47DB-9A34-7BDC52C4E1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37" r:id="rId1"/>
    <p:sldLayoutId id="2147490538" r:id="rId2"/>
    <p:sldLayoutId id="2147490539" r:id="rId3"/>
    <p:sldLayoutId id="2147490540" r:id="rId4"/>
    <p:sldLayoutId id="2147490541" r:id="rId5"/>
    <p:sldLayoutId id="2147490542" r:id="rId6"/>
    <p:sldLayoutId id="2147490543" r:id="rId7"/>
    <p:sldLayoutId id="2147490544" r:id="rId8"/>
    <p:sldLayoutId id="2147490545" r:id="rId9"/>
    <p:sldLayoutId id="2147490546" r:id="rId10"/>
    <p:sldLayoutId id="2147490547" r:id="rId11"/>
    <p:sldLayoutId id="2147490571" r:id="rId12"/>
  </p:sldLayoutIdLst>
  <p:transition spd="slow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5pPr>
      <a:lvl6pPr marL="909855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6pPr>
      <a:lvl7pPr marL="1819708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7pPr>
      <a:lvl8pPr marL="2729563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8pPr>
      <a:lvl9pPr marL="3639417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9pPr>
    </p:titleStyle>
    <p:bodyStyle>
      <a:lvl1pPr marL="682391" indent="-682391" algn="l" rtl="0" eaLnBrk="0" fontAlgn="base" hangingPunct="0">
        <a:spcBef>
          <a:spcPct val="20000"/>
        </a:spcBef>
        <a:spcAft>
          <a:spcPct val="0"/>
        </a:spcAft>
        <a:buChar char="•"/>
        <a:defRPr sz="6391">
          <a:solidFill>
            <a:schemeClr val="tx1"/>
          </a:solidFill>
          <a:latin typeface="+mn-lt"/>
          <a:ea typeface="+mn-ea"/>
          <a:cs typeface="+mn-cs"/>
        </a:defRPr>
      </a:lvl1pPr>
      <a:lvl2pPr marL="1478514" indent="-568659" algn="l" rtl="0" eaLnBrk="0" fontAlgn="base" hangingPunct="0">
        <a:spcBef>
          <a:spcPct val="20000"/>
        </a:spcBef>
        <a:spcAft>
          <a:spcPct val="0"/>
        </a:spcAft>
        <a:buChar char="–"/>
        <a:defRPr sz="5525">
          <a:solidFill>
            <a:schemeClr val="tx1"/>
          </a:solidFill>
          <a:latin typeface="+mn-lt"/>
        </a:defRPr>
      </a:lvl2pPr>
      <a:lvl3pPr marL="2274636" indent="-454928" algn="l" rtl="0" eaLnBrk="0" fontAlgn="base" hangingPunct="0">
        <a:spcBef>
          <a:spcPct val="20000"/>
        </a:spcBef>
        <a:spcAft>
          <a:spcPct val="0"/>
        </a:spcAft>
        <a:buChar char="•"/>
        <a:defRPr sz="4767">
          <a:solidFill>
            <a:schemeClr val="tx1"/>
          </a:solidFill>
          <a:latin typeface="+mn-lt"/>
        </a:defRPr>
      </a:lvl3pPr>
      <a:lvl4pPr marL="3184489" indent="-454928" algn="l" rtl="0" eaLnBrk="0" fontAlgn="base" hangingPunct="0">
        <a:spcBef>
          <a:spcPct val="20000"/>
        </a:spcBef>
        <a:spcAft>
          <a:spcPct val="0"/>
        </a:spcAft>
        <a:buChar char="–"/>
        <a:defRPr sz="4008">
          <a:solidFill>
            <a:schemeClr val="tx1"/>
          </a:solidFill>
          <a:latin typeface="+mn-lt"/>
        </a:defRPr>
      </a:lvl4pPr>
      <a:lvl5pPr marL="4094344" indent="-454928" algn="l" rtl="0" eaLnBrk="0" fontAlgn="base" hangingPunct="0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5pPr>
      <a:lvl6pPr marL="5004199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6pPr>
      <a:lvl7pPr marL="5914053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7pPr>
      <a:lvl8pPr marL="6823907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8pPr>
      <a:lvl9pPr marL="7733761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1pPr>
      <a:lvl2pPr marL="909855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2pPr>
      <a:lvl3pPr marL="1819708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729563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4pPr>
      <a:lvl5pPr marL="3639417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5pPr>
      <a:lvl6pPr marL="4549272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6pPr>
      <a:lvl7pPr marL="5459125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7pPr>
      <a:lvl8pPr marL="6368980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8pPr>
      <a:lvl9pPr marL="7278834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6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8"/>
            <a:ext cx="21059776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9" y="11474158"/>
            <a:ext cx="545994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>
              <a:defRPr sz="2817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8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ctr">
              <a:defRPr sz="2817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8"/>
            <a:ext cx="545994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2817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5F61CD-806F-428F-B557-70BD02F83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48" r:id="rId1"/>
    <p:sldLayoutId id="2147490549" r:id="rId2"/>
    <p:sldLayoutId id="2147490550" r:id="rId3"/>
    <p:sldLayoutId id="2147490551" r:id="rId4"/>
    <p:sldLayoutId id="2147490552" r:id="rId5"/>
    <p:sldLayoutId id="2147490553" r:id="rId6"/>
    <p:sldLayoutId id="2147490554" r:id="rId7"/>
    <p:sldLayoutId id="2147490555" r:id="rId8"/>
    <p:sldLayoutId id="2147490556" r:id="rId9"/>
    <p:sldLayoutId id="2147490557" r:id="rId10"/>
    <p:sldLayoutId id="21474905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5pPr>
      <a:lvl6pPr marL="909855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6pPr>
      <a:lvl7pPr marL="1819708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7pPr>
      <a:lvl8pPr marL="2729563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8pPr>
      <a:lvl9pPr marL="3639417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9pPr>
    </p:titleStyle>
    <p:bodyStyle>
      <a:lvl1pPr marL="682391" indent="-682391" algn="l" rtl="0" eaLnBrk="0" fontAlgn="base" hangingPunct="0">
        <a:spcBef>
          <a:spcPct val="20000"/>
        </a:spcBef>
        <a:spcAft>
          <a:spcPct val="0"/>
        </a:spcAft>
        <a:buChar char="•"/>
        <a:defRPr sz="6391">
          <a:solidFill>
            <a:schemeClr val="tx1"/>
          </a:solidFill>
          <a:latin typeface="+mn-lt"/>
          <a:ea typeface="+mn-ea"/>
          <a:cs typeface="+mn-cs"/>
        </a:defRPr>
      </a:lvl1pPr>
      <a:lvl2pPr marL="1478514" indent="-568659" algn="l" rtl="0" eaLnBrk="0" fontAlgn="base" hangingPunct="0">
        <a:spcBef>
          <a:spcPct val="20000"/>
        </a:spcBef>
        <a:spcAft>
          <a:spcPct val="0"/>
        </a:spcAft>
        <a:buChar char="–"/>
        <a:defRPr sz="5525">
          <a:solidFill>
            <a:schemeClr val="tx1"/>
          </a:solidFill>
          <a:latin typeface="+mn-lt"/>
        </a:defRPr>
      </a:lvl2pPr>
      <a:lvl3pPr marL="2274636" indent="-454928" algn="l" rtl="0" eaLnBrk="0" fontAlgn="base" hangingPunct="0">
        <a:spcBef>
          <a:spcPct val="20000"/>
        </a:spcBef>
        <a:spcAft>
          <a:spcPct val="0"/>
        </a:spcAft>
        <a:buChar char="•"/>
        <a:defRPr sz="4767">
          <a:solidFill>
            <a:schemeClr val="tx1"/>
          </a:solidFill>
          <a:latin typeface="+mn-lt"/>
        </a:defRPr>
      </a:lvl3pPr>
      <a:lvl4pPr marL="3184489" indent="-454928" algn="l" rtl="0" eaLnBrk="0" fontAlgn="base" hangingPunct="0">
        <a:spcBef>
          <a:spcPct val="20000"/>
        </a:spcBef>
        <a:spcAft>
          <a:spcPct val="0"/>
        </a:spcAft>
        <a:buChar char="–"/>
        <a:defRPr sz="4008">
          <a:solidFill>
            <a:schemeClr val="tx1"/>
          </a:solidFill>
          <a:latin typeface="+mn-lt"/>
        </a:defRPr>
      </a:lvl4pPr>
      <a:lvl5pPr marL="4094344" indent="-454928" algn="l" rtl="0" eaLnBrk="0" fontAlgn="base" hangingPunct="0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5pPr>
      <a:lvl6pPr marL="5004199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6pPr>
      <a:lvl7pPr marL="5914053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7pPr>
      <a:lvl8pPr marL="6823907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8pPr>
      <a:lvl9pPr marL="7733761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1pPr>
      <a:lvl2pPr marL="909855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2pPr>
      <a:lvl3pPr marL="1819708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729563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4pPr>
      <a:lvl5pPr marL="3639417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5pPr>
      <a:lvl6pPr marL="4549272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6pPr>
      <a:lvl7pPr marL="5459125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7pPr>
      <a:lvl8pPr marL="6368980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8pPr>
      <a:lvl9pPr marL="7278834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989" y="504584"/>
            <a:ext cx="21059776" cy="2099998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989" y="2940000"/>
            <a:ext cx="21059776" cy="86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989" y="11789158"/>
            <a:ext cx="5459941" cy="670833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latinLnBrk="0" hangingPunct="1">
              <a:spcBef>
                <a:spcPct val="50000"/>
              </a:spcBef>
              <a:defRPr kumimoji="0" sz="2383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4916" y="11789158"/>
            <a:ext cx="7409921" cy="670833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latinLnBrk="0" hangingPunct="1">
              <a:spcBef>
                <a:spcPct val="50000"/>
              </a:spcBef>
              <a:defRPr kumimoji="0" sz="2383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79785" y="11789158"/>
            <a:ext cx="1949979" cy="670833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latinLnBrk="0" hangingPunct="1">
              <a:spcBef>
                <a:spcPct val="50000"/>
              </a:spcBef>
              <a:defRPr kumimoji="0" sz="2383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fld id="{85263F97-A017-46B7-86A4-969484CA3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0559" r:id="rId1"/>
    <p:sldLayoutId id="2147490560" r:id="rId2"/>
    <p:sldLayoutId id="2147490561" r:id="rId3"/>
    <p:sldLayoutId id="2147490562" r:id="rId4"/>
    <p:sldLayoutId id="2147490563" r:id="rId5"/>
    <p:sldLayoutId id="2147490564" r:id="rId6"/>
    <p:sldLayoutId id="2147490565" r:id="rId7"/>
    <p:sldLayoutId id="2147490566" r:id="rId8"/>
    <p:sldLayoutId id="2147490567" r:id="rId9"/>
    <p:sldLayoutId id="2147490568" r:id="rId10"/>
    <p:sldLayoutId id="2147490569" r:id="rId11"/>
    <p:sldLayoutId id="214749057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125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125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125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125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125" b="1">
          <a:solidFill>
            <a:schemeClr val="tx1"/>
          </a:solidFill>
          <a:latin typeface="Lucida Sans" pitchFamily="34" charset="0"/>
        </a:defRPr>
      </a:lvl5pPr>
      <a:lvl6pPr marL="909855" algn="ctr" rtl="0" fontAlgn="base">
        <a:spcBef>
          <a:spcPct val="0"/>
        </a:spcBef>
        <a:spcAft>
          <a:spcPct val="0"/>
        </a:spcAft>
        <a:defRPr sz="8125" b="1">
          <a:solidFill>
            <a:schemeClr val="tx1"/>
          </a:solidFill>
          <a:latin typeface="Lucida Sans" pitchFamily="34" charset="0"/>
        </a:defRPr>
      </a:lvl6pPr>
      <a:lvl7pPr marL="1819708" algn="ctr" rtl="0" fontAlgn="base">
        <a:spcBef>
          <a:spcPct val="0"/>
        </a:spcBef>
        <a:spcAft>
          <a:spcPct val="0"/>
        </a:spcAft>
        <a:defRPr sz="8125" b="1">
          <a:solidFill>
            <a:schemeClr val="tx1"/>
          </a:solidFill>
          <a:latin typeface="Lucida Sans" pitchFamily="34" charset="0"/>
        </a:defRPr>
      </a:lvl7pPr>
      <a:lvl8pPr marL="2729563" algn="ctr" rtl="0" fontAlgn="base">
        <a:spcBef>
          <a:spcPct val="0"/>
        </a:spcBef>
        <a:spcAft>
          <a:spcPct val="0"/>
        </a:spcAft>
        <a:defRPr sz="8125" b="1">
          <a:solidFill>
            <a:schemeClr val="tx1"/>
          </a:solidFill>
          <a:latin typeface="Lucida Sans" pitchFamily="34" charset="0"/>
        </a:defRPr>
      </a:lvl8pPr>
      <a:lvl9pPr marL="3639417" algn="ctr" rtl="0" fontAlgn="base">
        <a:spcBef>
          <a:spcPct val="0"/>
        </a:spcBef>
        <a:spcAft>
          <a:spcPct val="0"/>
        </a:spcAft>
        <a:defRPr sz="8125" b="1">
          <a:solidFill>
            <a:schemeClr val="tx1"/>
          </a:solidFill>
          <a:latin typeface="Lucida Sans" pitchFamily="34" charset="0"/>
        </a:defRPr>
      </a:lvl9pPr>
    </p:titleStyle>
    <p:bodyStyle>
      <a:lvl1pPr marL="1089930" indent="-818238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5525" kern="1200">
          <a:solidFill>
            <a:schemeClr val="tx1"/>
          </a:solidFill>
          <a:latin typeface="+mn-lt"/>
          <a:ea typeface="+mn-ea"/>
          <a:cs typeface="+mn-cs"/>
        </a:defRPr>
      </a:lvl1pPr>
      <a:lvl2pPr marL="1728092" indent="-56234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4767" kern="1200">
          <a:solidFill>
            <a:schemeClr val="tx1"/>
          </a:solidFill>
          <a:latin typeface="+mn-lt"/>
          <a:ea typeface="+mn-ea"/>
          <a:cs typeface="+mn-cs"/>
        </a:defRPr>
      </a:lvl2pPr>
      <a:lvl3pPr marL="2255681" indent="-45492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442" kern="1200">
          <a:solidFill>
            <a:schemeClr val="tx1"/>
          </a:solidFill>
          <a:latin typeface="+mn-lt"/>
          <a:ea typeface="+mn-ea"/>
          <a:cs typeface="+mn-cs"/>
        </a:defRPr>
      </a:lvl3pPr>
      <a:lvl4pPr marL="2691653" indent="-36331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008" kern="1200">
          <a:solidFill>
            <a:schemeClr val="tx1"/>
          </a:solidFill>
          <a:latin typeface="+mn-lt"/>
          <a:ea typeface="+mn-ea"/>
          <a:cs typeface="+mn-cs"/>
        </a:defRPr>
      </a:lvl4pPr>
      <a:lvl5pPr marL="3073918" indent="-36331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008" kern="1200">
          <a:solidFill>
            <a:schemeClr val="tx1"/>
          </a:solidFill>
          <a:latin typeface="+mn-lt"/>
          <a:ea typeface="+mn-ea"/>
          <a:cs typeface="+mn-cs"/>
        </a:defRPr>
      </a:lvl5pPr>
      <a:lvl6pPr marL="3512037" indent="-363941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575" kern="1200">
          <a:solidFill>
            <a:schemeClr val="tx1"/>
          </a:solidFill>
          <a:latin typeface="+mn-lt"/>
          <a:ea typeface="+mn-ea"/>
          <a:cs typeface="+mn-cs"/>
        </a:defRPr>
      </a:lvl6pPr>
      <a:lvl7pPr marL="3912373" indent="-36394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142" kern="1200">
          <a:solidFill>
            <a:schemeClr val="tx1"/>
          </a:solidFill>
          <a:latin typeface="+mn-lt"/>
          <a:ea typeface="+mn-ea"/>
          <a:cs typeface="+mn-cs"/>
        </a:defRPr>
      </a:lvl7pPr>
      <a:lvl8pPr marL="4312709" indent="-36394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817" kern="1200">
          <a:solidFill>
            <a:schemeClr val="tx1"/>
          </a:solidFill>
          <a:latin typeface="+mn-lt"/>
          <a:ea typeface="+mn-ea"/>
          <a:cs typeface="+mn-cs"/>
        </a:defRPr>
      </a:lvl8pPr>
      <a:lvl9pPr marL="4713045" indent="-36394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81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909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8197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7295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6394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5492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4591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6368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72788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Feast of the Exaltation of the Holy Cross: Happy Easter! (sort of) –  Lumen Fidei Ministries">
            <a:extLst>
              <a:ext uri="{FF2B5EF4-FFF2-40B4-BE49-F238E27FC236}">
                <a16:creationId xmlns:a16="http://schemas.microsoft.com/office/drawing/2014/main" id="{6C0EC255-D3A9-22EC-2A18-2CA54E03E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6"/>
            <a:ext cx="23399750" cy="1316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8FE57A-40F5-C91D-53D8-701CBC299FBA}"/>
              </a:ext>
            </a:extLst>
          </p:cNvPr>
          <p:cNvSpPr txBox="1"/>
          <p:nvPr/>
        </p:nvSpPr>
        <p:spPr>
          <a:xfrm>
            <a:off x="11699875" y="39867"/>
            <a:ext cx="1169987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rgbClr val="FFFFFF"/>
                  </a:glo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Eżaltazzjoni 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rgbClr val="FFFFFF"/>
                </a:glo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rgbClr val="FFFFFF"/>
                  </a:glo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tas-Salib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rgbClr val="FFFFFF"/>
                </a:glo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43786-5A0D-1CA0-BA01-7D75C3DD53E7}"/>
              </a:ext>
            </a:extLst>
          </p:cNvPr>
          <p:cNvSpPr txBox="1"/>
          <p:nvPr/>
        </p:nvSpPr>
        <p:spPr>
          <a:xfrm>
            <a:off x="0" y="5437993"/>
            <a:ext cx="10619755" cy="709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16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032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Is-Salib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166" b="1" i="0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032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Is-Simbolu tal-Fidwa</a:t>
            </a:r>
            <a:endParaRPr kumimoji="0" lang="en-US" sz="15166" b="1" i="1" u="none" strike="noStrike" kern="1200" cap="none" spc="-325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2032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39195"/>
      </p:ext>
    </p:extLst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310166" y="251322"/>
            <a:ext cx="22779420" cy="120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F’dak iż-żmien: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x’ħin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refgħu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kamp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telqu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minn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ħdejn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muntanja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Ħor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Iżraelin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għaddew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mat-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triq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tal-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Baħar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tal-Qasab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biex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310166" y="403323"/>
            <a:ext cx="22779420" cy="120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jeħduha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bid-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dawra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mal-art ta’ Edom, imma l-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poplu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ddejjaq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jimxi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u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beda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jgerger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kontra Alla u kontra Mosè: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310166" y="179314"/>
            <a:ext cx="22779420" cy="1222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7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Għala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tellajtuna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mill-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Eġittu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biex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immutu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fid-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deżert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?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M’hawnx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ħobż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lanqas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ilma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;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aħna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xbajna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b’dan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ikel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ħafif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310166" y="331315"/>
            <a:ext cx="22779420" cy="120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l-Mulej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bagħat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sriep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velenużi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f’nofs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poplu</a:t>
            </a:r>
            <a:b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bdew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jigdmuhom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;</a:t>
            </a:r>
            <a:b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mietu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ħafna mill-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poplu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Iżrael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310165" y="3865513"/>
            <a:ext cx="22779420" cy="48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l-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poplu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mar għand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Mosè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u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qalulu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F2313-46D1-7C38-601E-6C2A45725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F6F7F6B2-A71A-1290-704D-E87DBABD4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66" y="322311"/>
            <a:ext cx="22779420" cy="120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Dnibna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għax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tkellimna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kontra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l-Mulej u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kontra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tiegħek.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Itlob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lill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-Mulej</a:t>
            </a:r>
            <a:r>
              <a:rPr kumimoji="0" lang="mt-MT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jwarrab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is-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sriep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minn     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fostna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  <a:endParaRPr kumimoji="0" lang="mt-MT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441D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56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-33792" y="2672085"/>
            <a:ext cx="22779420" cy="72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Mosè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mar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jitlob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għall-poplu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U l-Mulej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kellem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lil Mosè u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qallu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310166" y="322311"/>
            <a:ext cx="22779420" cy="120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Agħmel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serp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tal-bronż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velenuż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u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arbulah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bħal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stendard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; u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kull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min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jingidem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jħares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lejh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ifiq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jgħix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.”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288205" y="2672085"/>
            <a:ext cx="22779420" cy="72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Mosè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għamel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serp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tal-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bronż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u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arbulah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bħal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stendard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603010" y="1377805"/>
            <a:ext cx="22193730" cy="964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ġara li kull min kien jigdmu s-serp kien iħares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lejn is-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serp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tal-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bronż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</a:t>
            </a:r>
            <a:b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kien </a:t>
            </a:r>
            <a:r>
              <a:rPr kumimoji="0" lang="en-GB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ifiq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jgħix.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94619" y="395338"/>
            <a:ext cx="22682520" cy="120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fr-F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`l Alla</a:t>
            </a: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ħoli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endParaRPr lang="mt-MT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</a:endParaRPr>
          </a:p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paċi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lill-bnedmin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ta’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rieda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tajba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</a:endParaRPr>
          </a:p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Infaħħruk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inberkuk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nadurawk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,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nagħtuk ġieh.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87597" y="3865513"/>
            <a:ext cx="21824555" cy="48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Il-</a:t>
            </a:r>
            <a:r>
              <a:rPr kumimoji="0" lang="en-GB" alt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Kelma</a:t>
            </a:r>
            <a:r>
              <a:rPr kumimoji="0" lang="en-GB" alt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tal</a:t>
            </a:r>
            <a:r>
              <a:rPr kumimoji="0" lang="mt-MT" alt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-M</a:t>
            </a:r>
            <a:r>
              <a:rPr kumimoji="0" lang="en-GB" alt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ulej</a:t>
            </a:r>
            <a:r>
              <a:rPr kumimoji="0" lang="en-GB" alt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mt-MT" altLang="en-US" sz="15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1" i="1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R:/ </a:t>
            </a:r>
            <a:r>
              <a:rPr kumimoji="0" lang="en-GB" altLang="en-US" sz="15500" b="1" i="1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mt-MT" altLang="en-US" sz="15500" b="1" i="1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GB" altLang="en-US" sz="15500" b="1" i="1" u="none" strike="noStrike" kern="1200" cap="none" spc="-325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roddu</a:t>
            </a:r>
            <a:r>
              <a:rPr kumimoji="0" lang="en-GB" altLang="en-US" sz="15500" b="1" i="1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mt-MT" altLang="en-US" sz="15500" b="1" i="1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ħ</a:t>
            </a:r>
            <a:r>
              <a:rPr kumimoji="0" lang="en-GB" altLang="en-US" sz="15500" b="1" i="1" u="none" strike="noStrike" kern="1200" cap="none" spc="-325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ajr</a:t>
            </a:r>
            <a:r>
              <a:rPr kumimoji="0" lang="en-GB" altLang="en-US" sz="15500" b="1" i="1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15500" b="1" i="1" u="none" strike="noStrike" kern="1200" cap="none" spc="-325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lil</a:t>
            </a:r>
            <a:r>
              <a:rPr kumimoji="0" lang="en-GB" altLang="en-US" sz="15500" b="1" i="1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15500" b="1" i="1" u="none" strike="noStrike" kern="1200" cap="none" spc="-325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Alla</a:t>
            </a:r>
            <a:endParaRPr kumimoji="0" lang="en-US" altLang="en-US" sz="15500" b="1" i="1" u="none" strike="noStrike" kern="1200" cap="none" spc="-325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87597" y="3865513"/>
            <a:ext cx="21824555" cy="48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Il-</a:t>
            </a:r>
            <a:r>
              <a:rPr kumimoji="0" lang="en-GB" alt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Kelma</a:t>
            </a:r>
            <a:r>
              <a:rPr kumimoji="0" lang="en-GB" alt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tal</a:t>
            </a:r>
            <a:r>
              <a:rPr kumimoji="0" lang="mt-MT" alt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-M</a:t>
            </a:r>
            <a:r>
              <a:rPr kumimoji="0" lang="en-GB" alt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ulej</a:t>
            </a:r>
            <a:r>
              <a:rPr kumimoji="0" lang="en-GB" alt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mt-MT" altLang="en-US" sz="15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1" i="1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R:/ </a:t>
            </a:r>
            <a:r>
              <a:rPr kumimoji="0" lang="en-GB" altLang="en-US" sz="15500" b="1" i="1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mt-MT" altLang="en-US" sz="15500" b="1" i="1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GB" altLang="en-US" sz="15500" b="1" i="1" u="none" strike="noStrike" kern="1200" cap="none" spc="-325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roddu</a:t>
            </a:r>
            <a:r>
              <a:rPr kumimoji="0" lang="en-GB" altLang="en-US" sz="15500" b="1" i="1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mt-MT" altLang="en-US" sz="15500" b="1" i="1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ħ</a:t>
            </a:r>
            <a:r>
              <a:rPr kumimoji="0" lang="en-GB" altLang="en-US" sz="15500" b="1" i="1" u="none" strike="noStrike" kern="1200" cap="none" spc="-325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ajr</a:t>
            </a:r>
            <a:r>
              <a:rPr kumimoji="0" lang="en-GB" altLang="en-US" sz="15500" b="1" i="1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15500" b="1" i="1" u="none" strike="noStrike" kern="1200" cap="none" spc="-325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lil</a:t>
            </a:r>
            <a:r>
              <a:rPr kumimoji="0" lang="en-GB" altLang="en-US" sz="15500" b="1" i="1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15500" b="1" i="1" u="none" strike="noStrike" kern="1200" cap="none" spc="-325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Alla</a:t>
            </a:r>
            <a:endParaRPr kumimoji="0" lang="en-US" altLang="en-US" sz="15500" b="1" i="1" u="none" strike="noStrike" kern="1200" cap="none" spc="-325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2" y="6053536"/>
            <a:ext cx="200093" cy="6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047" tIns="49523" rIns="99047" bIns="495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75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1731" y="1403450"/>
            <a:ext cx="22701409" cy="817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047" tIns="49523" rIns="99047" bIns="495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rgbClr val="000000"/>
              </a:solidFill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Tinsewx l-għemejjel kbar ta’ Alla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478029" y="1419130"/>
            <a:ext cx="22443692" cy="9633392"/>
          </a:xfrm>
        </p:spPr>
        <p:txBody>
          <a:bodyPr wrap="square" anchor="t">
            <a:spAutoFit/>
          </a:bodyPr>
          <a:lstStyle/>
          <a:p>
            <a:pPr eaLnBrk="1" hangingPunct="1">
              <a:defRPr/>
            </a:pP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Poplu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tiegħi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agħtu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widen </a:t>
            </a:r>
            <a:br>
              <a:rPr 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għal-liġi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tiegħi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  <a:b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iftħu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widnejkom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għal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kliem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fommi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478029" y="1347122"/>
            <a:ext cx="22443692" cy="9633392"/>
          </a:xfrm>
        </p:spPr>
        <p:txBody>
          <a:bodyPr wrap="square" anchor="t">
            <a:spAutoFit/>
          </a:bodyPr>
          <a:lstStyle/>
          <a:p>
            <a:pPr eaLnBrk="1" hangingPunct="1">
              <a:defRPr/>
            </a:pP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Niftaħ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fommi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biex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inxandar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kliem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il-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għerf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nitkellem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fuq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ħwejjeġ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moħbija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b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mill-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qedem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55422" y="3740547"/>
            <a:ext cx="22366300" cy="48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/>
          <a:p>
            <a:pPr algn="ctr" defTabSz="990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Tinsewx l-għemejjel kbar ta’ Alla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555421" y="1114728"/>
            <a:ext cx="22211516" cy="964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Kienu jfittxuh meta kien jeqridhom,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kienu jindmu u jfittxu ’l Alla bil-ħerqa.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632813" y="1267419"/>
            <a:ext cx="22211516" cy="964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Kienu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jiftakru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Alla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blata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tagħhom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Alla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Għoli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feddej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tagħhom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.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78029" y="4041575"/>
            <a:ext cx="22211516" cy="48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/>
          <a:p>
            <a:pPr algn="ctr" defTabSz="990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Tinsewx l-għemejjel kbar ta’ Alla </a:t>
            </a:r>
          </a:p>
        </p:txBody>
      </p:sp>
    </p:spTree>
    <p:extLst>
      <p:ext uri="{BB962C8B-B14F-4D97-AF65-F5344CB8AC3E}">
        <p14:creationId xmlns:p14="http://schemas.microsoft.com/office/powerpoint/2010/main" val="3346417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632815" y="2411562"/>
            <a:ext cx="22211515" cy="7248124"/>
          </a:xfr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Imma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kienu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jqarrqu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bih bi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kliemhom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  <a:b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kienu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jigdbulu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bi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lsienhom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40981"/>
            <a:ext cx="22754528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tas-sema,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632813" y="1259434"/>
            <a:ext cx="22288908" cy="9633392"/>
          </a:xfr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Għax qalbhom ma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kinitx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sewwa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miegħu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  <a:b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ma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kinux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fidili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mal-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patt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tiegħu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132198" y="3413641"/>
            <a:ext cx="21247780" cy="48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/>
          <a:p>
            <a:pPr algn="ctr" defTabSz="990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Tinsewx l-għemejjel kbar ta’ Alla </a:t>
            </a:r>
          </a:p>
        </p:txBody>
      </p:sp>
    </p:spTree>
    <p:extLst>
      <p:ext uri="{BB962C8B-B14F-4D97-AF65-F5344CB8AC3E}">
        <p14:creationId xmlns:p14="http://schemas.microsoft.com/office/powerpoint/2010/main" val="1074432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55421" y="1427653"/>
            <a:ext cx="22211516" cy="9633392"/>
          </a:xfrm>
        </p:spPr>
        <p:txBody>
          <a:bodyPr wrap="square" anchor="t">
            <a:spAutoFit/>
          </a:bodyPr>
          <a:lstStyle/>
          <a:p>
            <a:pPr eaLnBrk="1" hangingPunct="1">
              <a:defRPr/>
            </a:pP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Iżda hu kien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iħenn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u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jaħfrilhom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il-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ħtija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  <a:b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ma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kienx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jasal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biex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jeqridhom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;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32813" y="1346904"/>
            <a:ext cx="22211516" cy="9633392"/>
          </a:xfrm>
        </p:spPr>
        <p:txBody>
          <a:bodyPr wrap="square" anchor="t">
            <a:spAutoFit/>
          </a:bodyPr>
          <a:lstStyle/>
          <a:p>
            <a:pPr eaLnBrk="1" hangingPunct="1">
              <a:defRPr/>
            </a:pP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ħafna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drabi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kien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iżomm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br>
              <a:rPr 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il-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korla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  <a:b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ma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kienx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jixgħel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qilltu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kollha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55422" y="3413641"/>
            <a:ext cx="22366300" cy="48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/>
          <a:p>
            <a:pPr algn="ctr" defTabSz="990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Tinsewx l-għemejjel kbar ta’ Alla </a:t>
            </a:r>
          </a:p>
        </p:txBody>
      </p:sp>
    </p:spTree>
    <p:extLst>
      <p:ext uri="{BB962C8B-B14F-4D97-AF65-F5344CB8AC3E}">
        <p14:creationId xmlns:p14="http://schemas.microsoft.com/office/powerpoint/2010/main" val="1139248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825312" y="3746058"/>
            <a:ext cx="17507095" cy="4876081"/>
          </a:xfrm>
          <a:prstGeom prst="rect">
            <a:avLst/>
          </a:prstGeom>
        </p:spPr>
        <p:txBody>
          <a:bodyPr wrap="square" lIns="104524" tIns="52262" rIns="104524" bIns="52262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3" y="11930288"/>
            <a:ext cx="546042" cy="5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4"/>
          <p:cNvSpPr txBox="1">
            <a:spLocks noChangeArrowheads="1"/>
          </p:cNvSpPr>
          <p:nvPr/>
        </p:nvSpPr>
        <p:spPr bwMode="auto">
          <a:xfrm>
            <a:off x="544200" y="2626926"/>
            <a:ext cx="22311351" cy="72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Nadurawk, Kristu u nberkuk, għax b’salibek fdejt id-dinja.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825312" y="3746058"/>
            <a:ext cx="17507095" cy="4876081"/>
          </a:xfrm>
          <a:prstGeom prst="rect">
            <a:avLst/>
          </a:prstGeom>
        </p:spPr>
        <p:txBody>
          <a:bodyPr wrap="square" lIns="104524" tIns="52262" rIns="104524" bIns="52262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3" y="11930288"/>
            <a:ext cx="546042" cy="5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2" y="6053536"/>
            <a:ext cx="200093" cy="6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047" tIns="49523" rIns="99047" bIns="4952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88490" y="1293843"/>
            <a:ext cx="22700779" cy="912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047" tIns="49523" rIns="99047" bIns="4952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Qari</a:t>
            </a: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mill-Evan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ġ</a:t>
            </a: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el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j</a:t>
            </a: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u skont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San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Ġwann</a:t>
            </a:r>
            <a:endParaRPr kumimoji="0" lang="en-US" sz="15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0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Ġw 3, 13-17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R:/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Glorja</a:t>
            </a: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lilek</a:t>
            </a: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Mulej</a:t>
            </a:r>
            <a:endParaRPr kumimoji="0" lang="en-GB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580313" y="3868566"/>
            <a:ext cx="22239123" cy="4862856"/>
          </a:xfr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F’dak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iż-żmien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, Ġesù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qal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lil Nikodemu: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50" y="1540981"/>
            <a:ext cx="21855853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3BF9675-B943-E46F-1C20-9975508F8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594A37-1C85-FAAB-5058-CAE7E2C30088}"/>
              </a:ext>
            </a:extLst>
          </p:cNvPr>
          <p:cNvSpPr/>
          <p:nvPr/>
        </p:nvSpPr>
        <p:spPr>
          <a:xfrm>
            <a:off x="773793" y="2716584"/>
            <a:ext cx="21852164" cy="7255818"/>
          </a:xfrm>
          <a:prstGeom prst="rect">
            <a:avLst/>
          </a:prstGeom>
        </p:spPr>
        <p:txBody>
          <a:bodyPr wrap="square" lIns="99047" tIns="49523" rIns="99047" bIns="4952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“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Ħadd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ma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tela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’ s-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sema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ħlief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Bin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il-bniedem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,</a:t>
            </a:r>
            <a:b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li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niżel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mis-sema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.</a:t>
            </a:r>
            <a:endParaRPr kumimoji="0" lang="en-GB" sz="15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99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682600" y="-18952"/>
            <a:ext cx="22239123" cy="13011881"/>
          </a:xfrm>
        </p:spPr>
        <p:txBody>
          <a:bodyPr wrap="square" anchor="t">
            <a:spAutoFit/>
          </a:bodyPr>
          <a:lstStyle/>
          <a:p>
            <a:pPr algn="l" eaLnBrk="1" hangingPunct="1">
              <a:defRPr/>
            </a:pP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endParaRPr lang="en-US" sz="1679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636" y="1480244"/>
            <a:ext cx="21852164" cy="9641087"/>
          </a:xfrm>
          <a:prstGeom prst="rect">
            <a:avLst/>
          </a:prstGeom>
        </p:spPr>
        <p:txBody>
          <a:bodyPr wrap="square" lIns="99047" tIns="49523" rIns="99047" bIns="4952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U kif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Mosè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rafa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’ s-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serp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fid-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deżert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hekk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jeħtieġ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li jkun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merfugħ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Bin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il-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bniedem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682600" y="-18952"/>
            <a:ext cx="22239123" cy="13011881"/>
          </a:xfrm>
        </p:spPr>
        <p:txBody>
          <a:bodyPr wrap="square" anchor="t">
            <a:spAutoFit/>
          </a:bodyPr>
          <a:lstStyle/>
          <a:p>
            <a:pPr algn="l" eaLnBrk="1" hangingPunct="1">
              <a:defRPr/>
            </a:pP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endParaRPr lang="en-US" sz="1679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22311"/>
            <a:ext cx="23399750" cy="12026355"/>
          </a:xfrm>
          <a:prstGeom prst="rect">
            <a:avLst/>
          </a:prstGeom>
        </p:spPr>
        <p:txBody>
          <a:bodyPr wrap="square" lIns="99047" tIns="49523" rIns="99047" bIns="4952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biex kull min jemmen fih ikollu 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ħajja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ta’ dejjem.</a:t>
            </a:r>
            <a:b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Għax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Alla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hekk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ħabb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lid-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dinja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li ta lil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Ibnu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l-waħdieni, </a:t>
            </a:r>
            <a:endParaRPr kumimoji="0" lang="en-GB" sz="15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682600" y="-18952"/>
            <a:ext cx="22239123" cy="13011881"/>
          </a:xfrm>
        </p:spPr>
        <p:txBody>
          <a:bodyPr wrap="square" anchor="t">
            <a:spAutoFit/>
          </a:bodyPr>
          <a:lstStyle/>
          <a:p>
            <a:pPr algn="l" eaLnBrk="1" hangingPunct="1">
              <a:defRPr/>
            </a:pP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endParaRPr lang="en-US" sz="1679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2672085"/>
            <a:ext cx="23399751" cy="7255818"/>
          </a:xfrm>
          <a:prstGeom prst="rect">
            <a:avLst/>
          </a:prstGeom>
        </p:spPr>
        <p:txBody>
          <a:bodyPr wrap="square" lIns="99047" tIns="49523" rIns="99047" bIns="4952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biex kull min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jemmen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fih ma jintilifx,</a:t>
            </a: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iżda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jkollu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endParaRPr kumimoji="0" lang="mt-MT" sz="15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ħajja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ta’ dejjem.”</a:t>
            </a:r>
            <a:endParaRPr kumimoji="0" lang="en-US" sz="1679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682600" y="-18952"/>
            <a:ext cx="22239123" cy="13011881"/>
          </a:xfrm>
        </p:spPr>
        <p:txBody>
          <a:bodyPr wrap="square" anchor="t">
            <a:spAutoFit/>
          </a:bodyPr>
          <a:lstStyle/>
          <a:p>
            <a:pPr algn="l" eaLnBrk="1" hangingPunct="1">
              <a:defRPr/>
            </a:pP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endParaRPr lang="en-US" sz="1679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7610"/>
            <a:ext cx="23399749" cy="12026355"/>
          </a:xfrm>
          <a:prstGeom prst="rect">
            <a:avLst/>
          </a:prstGeom>
        </p:spPr>
        <p:txBody>
          <a:bodyPr wrap="square" lIns="99047" tIns="49523" rIns="99047" bIns="4952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Għax Alla ma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bagħatx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lil Ibnu fid-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dinja</a:t>
            </a: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biex jagħmel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ħaqq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mid-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dinja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</a:t>
            </a: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imma biex id-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dinja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ssalva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permezz tiegħu.</a:t>
            </a: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</a:t>
            </a:r>
            <a:endParaRPr kumimoji="0" lang="en-GB" sz="15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2" y="6053536"/>
            <a:ext cx="200093" cy="6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047" tIns="49523" rIns="99047" bIns="4952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32813" y="3661692"/>
            <a:ext cx="22056732" cy="48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047" tIns="49523" rIns="99047" bIns="4952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Il-</a:t>
            </a:r>
            <a:r>
              <a:rPr kumimoji="0" lang="en-GB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Kelma</a:t>
            </a: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GB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tal-Mulej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R:/ </a:t>
            </a: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T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ifħir</a:t>
            </a: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lilek</a:t>
            </a: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Kristu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Feast of the Exaltation of the Holy Cross: Happy Easter! (sort of) –  Lumen Fidei Ministries">
            <a:extLst>
              <a:ext uri="{FF2B5EF4-FFF2-40B4-BE49-F238E27FC236}">
                <a16:creationId xmlns:a16="http://schemas.microsoft.com/office/drawing/2014/main" id="{6C0EC255-D3A9-22EC-2A18-2CA54E03E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6"/>
            <a:ext cx="23399750" cy="1316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8FE57A-40F5-C91D-53D8-701CBC299FBA}"/>
              </a:ext>
            </a:extLst>
          </p:cNvPr>
          <p:cNvSpPr txBox="1"/>
          <p:nvPr/>
        </p:nvSpPr>
        <p:spPr>
          <a:xfrm>
            <a:off x="11699875" y="39867"/>
            <a:ext cx="1169987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rgbClr val="FFFFFF"/>
                  </a:glo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Eżaltazzjoni 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rgbClr val="FFFFFF"/>
                </a:glo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rgbClr val="FFFFFF"/>
                  </a:glo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tas-Salib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rgbClr val="FFFFFF"/>
                </a:glo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43786-5A0D-1CA0-BA01-7D75C3DD53E7}"/>
              </a:ext>
            </a:extLst>
          </p:cNvPr>
          <p:cNvSpPr txBox="1"/>
          <p:nvPr/>
        </p:nvSpPr>
        <p:spPr>
          <a:xfrm>
            <a:off x="0" y="5437993"/>
            <a:ext cx="10619755" cy="709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16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032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Is-Salib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166" b="1" i="0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032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Is-Simbolu tal-Fidwa</a:t>
            </a:r>
            <a:endParaRPr kumimoji="0" lang="en-US" sz="15166" b="1" i="1" u="none" strike="noStrike" kern="1200" cap="none" spc="-325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2032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21937"/>
      </p:ext>
    </p:extLst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40982"/>
            <a:ext cx="22538504" cy="9634980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20" y="440907"/>
            <a:ext cx="22682519" cy="120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0894" eaLnBrk="0" hangingPunct="0">
              <a:defRPr/>
            </a:pP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7" y="1540981"/>
            <a:ext cx="22682519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21253"/>
            <a:ext cx="23399749" cy="735907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 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tan-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Numri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Num 21, 4b-9</a:t>
            </a: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669</Words>
  <Application>Microsoft Office PowerPoint</Application>
  <PresentationFormat>Custom</PresentationFormat>
  <Paragraphs>95</Paragraphs>
  <Slides>46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Arial</vt:lpstr>
      <vt:lpstr>Book Antiqua</vt:lpstr>
      <vt:lpstr>Calibri</vt:lpstr>
      <vt:lpstr>Cambria</vt:lpstr>
      <vt:lpstr>Lucida Sans</vt:lpstr>
      <vt:lpstr>Malta</vt:lpstr>
      <vt:lpstr>Times New Roman</vt:lpstr>
      <vt:lpstr>Wingdings</vt:lpstr>
      <vt:lpstr>Wingdings 2</vt:lpstr>
      <vt:lpstr>Wingdings 3</vt:lpstr>
      <vt:lpstr>5_Default Design</vt:lpstr>
      <vt:lpstr>7_Default Design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Poplu tiegħi, agħtu widen  għal-liġi tiegħi,  iftħu widnejkom għal kliem fommi. </vt:lpstr>
      <vt:lpstr>Niftaħ fommi biex inxandar kliem il-għerf, nitkellem fuq ħwejjeġ moħbija  mill-qedem. </vt:lpstr>
      <vt:lpstr>PowerPoint Presentation</vt:lpstr>
      <vt:lpstr>PowerPoint Presentation</vt:lpstr>
      <vt:lpstr>PowerPoint Presentation</vt:lpstr>
      <vt:lpstr>PowerPoint Presentation</vt:lpstr>
      <vt:lpstr>Imma kienu jqarrqu bih bi kliemhom,  kienu jigdbulu bi lsienhom. </vt:lpstr>
      <vt:lpstr>Għax qalbhom ma kinitx sewwa miegħu,  ma kinux fidili mal-patt tiegħu. </vt:lpstr>
      <vt:lpstr>PowerPoint Presentation</vt:lpstr>
      <vt:lpstr>Iżda hu kien iħenn u jaħfrilhom il-ħtija,  ma kienx jasal biex jeqridhom; </vt:lpstr>
      <vt:lpstr>ħafna drabi kien iżomm  il-korla,  ma kienx jixgħel qilltu kollha.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F’dak iż-żmien, Ġesù qal lil Nikodemu:</vt:lpstr>
      <vt:lpstr>PowerPoint Presentation</vt:lpstr>
      <vt:lpstr>    </vt:lpstr>
      <vt:lpstr>    </vt:lpstr>
      <vt:lpstr>    </vt:lpstr>
      <vt:lpstr>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MARIJA WARA ĠESÙ</dc:title>
  <dc:creator>Alfred Caruana</dc:creator>
  <cp:lastModifiedBy>Alfred Caruan a</cp:lastModifiedBy>
  <cp:revision>298</cp:revision>
  <dcterms:created xsi:type="dcterms:W3CDTF">2009-10-07T06:13:12Z</dcterms:created>
  <dcterms:modified xsi:type="dcterms:W3CDTF">2025-08-22T09:43:47Z</dcterms:modified>
</cp:coreProperties>
</file>