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75" r:id="rId2"/>
    <p:sldMasterId id="2147483687" r:id="rId3"/>
  </p:sldMasterIdLst>
  <p:notesMasterIdLst>
    <p:notesMasterId r:id="rId69"/>
  </p:notesMasterIdLst>
  <p:sldIdLst>
    <p:sldId id="1128" r:id="rId4"/>
    <p:sldId id="966" r:id="rId5"/>
    <p:sldId id="967" r:id="rId6"/>
    <p:sldId id="968" r:id="rId7"/>
    <p:sldId id="969" r:id="rId8"/>
    <p:sldId id="970" r:id="rId9"/>
    <p:sldId id="1071" r:id="rId10"/>
    <p:sldId id="1129" r:id="rId11"/>
    <p:sldId id="274" r:id="rId12"/>
    <p:sldId id="275" r:id="rId13"/>
    <p:sldId id="1123" r:id="rId14"/>
    <p:sldId id="1101" r:id="rId15"/>
    <p:sldId id="1124" r:id="rId16"/>
    <p:sldId id="1102" r:id="rId17"/>
    <p:sldId id="1103" r:id="rId18"/>
    <p:sldId id="1104" r:id="rId19"/>
    <p:sldId id="1125" r:id="rId20"/>
    <p:sldId id="1105" r:id="rId21"/>
    <p:sldId id="1106" r:id="rId22"/>
    <p:sldId id="1107" r:id="rId23"/>
    <p:sldId id="1126" r:id="rId24"/>
    <p:sldId id="1108" r:id="rId25"/>
    <p:sldId id="283" r:id="rId26"/>
    <p:sldId id="284" r:id="rId27"/>
    <p:sldId id="285" r:id="rId28"/>
    <p:sldId id="422" r:id="rId29"/>
    <p:sldId id="289" r:id="rId30"/>
    <p:sldId id="600" r:id="rId31"/>
    <p:sldId id="292" r:id="rId32"/>
    <p:sldId id="1109" r:id="rId33"/>
    <p:sldId id="601" r:id="rId34"/>
    <p:sldId id="1110" r:id="rId35"/>
    <p:sldId id="1112" r:id="rId36"/>
    <p:sldId id="1111" r:id="rId37"/>
    <p:sldId id="294" r:id="rId38"/>
    <p:sldId id="513" r:id="rId39"/>
    <p:sldId id="1113" r:id="rId40"/>
    <p:sldId id="1114" r:id="rId41"/>
    <p:sldId id="1115" r:id="rId42"/>
    <p:sldId id="1116" r:id="rId43"/>
    <p:sldId id="1117" r:id="rId44"/>
    <p:sldId id="303" r:id="rId45"/>
    <p:sldId id="1082" r:id="rId46"/>
    <p:sldId id="484" r:id="rId47"/>
    <p:sldId id="607" r:id="rId48"/>
    <p:sldId id="305" r:id="rId49"/>
    <p:sldId id="306" r:id="rId50"/>
    <p:sldId id="1127" r:id="rId51"/>
    <p:sldId id="1118" r:id="rId52"/>
    <p:sldId id="1119" r:id="rId53"/>
    <p:sldId id="1120" r:id="rId54"/>
    <p:sldId id="1121" r:id="rId55"/>
    <p:sldId id="317" r:id="rId56"/>
    <p:sldId id="1130" r:id="rId57"/>
    <p:sldId id="1090" r:id="rId58"/>
    <p:sldId id="1091" r:id="rId59"/>
    <p:sldId id="1092" r:id="rId60"/>
    <p:sldId id="1093" r:id="rId61"/>
    <p:sldId id="1094" r:id="rId62"/>
    <p:sldId id="1095" r:id="rId63"/>
    <p:sldId id="1096" r:id="rId64"/>
    <p:sldId id="1097" r:id="rId65"/>
    <p:sldId id="1098" r:id="rId66"/>
    <p:sldId id="1099" r:id="rId67"/>
    <p:sldId id="1100" r:id="rId68"/>
  </p:sldIdLst>
  <p:sldSz cx="23399750" cy="1260157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Default Section" id="{CEB797A7-15C4-4576-BC2B-187E04DE17E9}">
          <p14:sldIdLst>
            <p14:sldId id="1128"/>
            <p14:sldId id="966"/>
            <p14:sldId id="967"/>
            <p14:sldId id="968"/>
            <p14:sldId id="969"/>
            <p14:sldId id="970"/>
            <p14:sldId id="1071"/>
            <p14:sldId id="1129"/>
            <p14:sldId id="274"/>
            <p14:sldId id="275"/>
            <p14:sldId id="1123"/>
            <p14:sldId id="1101"/>
            <p14:sldId id="1124"/>
            <p14:sldId id="1102"/>
            <p14:sldId id="1103"/>
            <p14:sldId id="1104"/>
            <p14:sldId id="1125"/>
            <p14:sldId id="1105"/>
            <p14:sldId id="1106"/>
            <p14:sldId id="1107"/>
            <p14:sldId id="1126"/>
            <p14:sldId id="1108"/>
            <p14:sldId id="283"/>
            <p14:sldId id="284"/>
            <p14:sldId id="285"/>
            <p14:sldId id="422"/>
            <p14:sldId id="289"/>
            <p14:sldId id="600"/>
            <p14:sldId id="292"/>
            <p14:sldId id="1109"/>
            <p14:sldId id="601"/>
            <p14:sldId id="1110"/>
            <p14:sldId id="1112"/>
            <p14:sldId id="1111"/>
            <p14:sldId id="294"/>
            <p14:sldId id="513"/>
            <p14:sldId id="1113"/>
            <p14:sldId id="1114"/>
            <p14:sldId id="1115"/>
            <p14:sldId id="1116"/>
            <p14:sldId id="1117"/>
            <p14:sldId id="303"/>
            <p14:sldId id="1082"/>
            <p14:sldId id="484"/>
            <p14:sldId id="607"/>
            <p14:sldId id="305"/>
          </p14:sldIdLst>
        </p14:section>
        <p14:section name="Untitled Section" id="{A7372133-3D96-438C-94DB-A38819A54C2C}">
          <p14:sldIdLst>
            <p14:sldId id="306"/>
            <p14:sldId id="1127"/>
            <p14:sldId id="1118"/>
            <p14:sldId id="1119"/>
            <p14:sldId id="1120"/>
            <p14:sldId id="1121"/>
            <p14:sldId id="317"/>
            <p14:sldId id="1130"/>
            <p14:sldId id="1090"/>
            <p14:sldId id="1091"/>
            <p14:sldId id="1092"/>
            <p14:sldId id="1093"/>
            <p14:sldId id="1094"/>
            <p14:sldId id="1095"/>
            <p14:sldId id="1096"/>
            <p14:sldId id="1097"/>
            <p14:sldId id="1098"/>
            <p14:sldId id="1099"/>
            <p14:sldId id="110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11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6697" userDrawn="1">
          <p15:clr>
            <a:srgbClr val="A4A3A4"/>
          </p15:clr>
        </p15:guide>
        <p15:guide id="5" pos="3129" userDrawn="1">
          <p15:clr>
            <a:srgbClr val="A4A3A4"/>
          </p15:clr>
        </p15:guide>
        <p15:guide id="6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1E03"/>
    <a:srgbClr val="E6E6E6"/>
    <a:srgbClr val="B99A3A"/>
    <a:srgbClr val="972800"/>
    <a:srgbClr val="B83009"/>
    <a:srgbClr val="000000"/>
    <a:srgbClr val="CFDB5B"/>
    <a:srgbClr val="09091D"/>
    <a:srgbClr val="3A1953"/>
    <a:srgbClr val="482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16" autoAdjust="0"/>
    <p:restoredTop sz="94713" autoAdjust="0"/>
  </p:normalViewPr>
  <p:slideViewPr>
    <p:cSldViewPr snapToGrid="0">
      <p:cViewPr varScale="1">
        <p:scale>
          <a:sx n="58" d="100"/>
          <a:sy n="58" d="100"/>
        </p:scale>
        <p:origin x="540" y="96"/>
      </p:cViewPr>
      <p:guideLst>
        <p:guide orient="horz" pos="2160"/>
        <p:guide pos="2811"/>
        <p:guide orient="horz" pos="3969"/>
        <p:guide pos="6697"/>
        <p:guide pos="3129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63" Type="http://schemas.openxmlformats.org/officeDocument/2006/relationships/slide" Target="slides/slide60.xml"/><Relationship Id="rId68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slide" Target="slides/slide55.xml"/><Relationship Id="rId66" Type="http://schemas.openxmlformats.org/officeDocument/2006/relationships/slide" Target="slides/slide63.xml"/><Relationship Id="rId5" Type="http://schemas.openxmlformats.org/officeDocument/2006/relationships/slide" Target="slides/slide2.xml"/><Relationship Id="rId61" Type="http://schemas.openxmlformats.org/officeDocument/2006/relationships/slide" Target="slides/slide58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64" Type="http://schemas.openxmlformats.org/officeDocument/2006/relationships/slide" Target="slides/slide61.xml"/><Relationship Id="rId69" Type="http://schemas.openxmlformats.org/officeDocument/2006/relationships/notesMaster" Target="notesMasters/notesMaster1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72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slide" Target="slides/slide56.xml"/><Relationship Id="rId67" Type="http://schemas.openxmlformats.org/officeDocument/2006/relationships/slide" Target="slides/slide64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slide" Target="slides/slide59.xml"/><Relationship Id="rId7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slide" Target="slides/slide57.xml"/><Relationship Id="rId65" Type="http://schemas.openxmlformats.org/officeDocument/2006/relationships/slide" Target="slides/slide62.xml"/><Relationship Id="rId73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9" Type="http://schemas.openxmlformats.org/officeDocument/2006/relationships/slide" Target="slides/slide36.xml"/><Relationship Id="rId34" Type="http://schemas.openxmlformats.org/officeDocument/2006/relationships/slide" Target="slides/slide31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7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6094556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30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246063" y="685800"/>
            <a:ext cx="6365875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148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marL="0" marR="0" lvl="0" indent="0" algn="r" defTabSz="20570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43F22A-2CEE-4B84-A7D5-6093CEBE003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pPr marL="0" marR="0" lvl="0" indent="0" algn="r" defTabSz="205700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5615FA7E-2BF6-3810-AEA2-A03CB229E9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8EBEC763-1833-20B9-CE08-90BB1788FA8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9442AA63-F245-5773-04EA-0A08BB08CB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695039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66472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74440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33910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ED7F59E1-6D51-E4FD-6993-2D9621485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46778B3F-DC01-F69F-639C-F3FC9CECE25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510DC8BC-7A3F-5659-E223-E4D725307B3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754836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523594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Shape 23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24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26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Shape 192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Shape 2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6" name="Shape 276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28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242035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31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7283625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04084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93783109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fld id="{00000000-1234-1234-1234-123412341234}" type="slidenum"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t>34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Shape 2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696743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Shape 3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Shape 30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3369009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3590735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344729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787349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Shape 3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0" name="Shape 320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827801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" name="Shape 3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1" name="Shape 361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Shape 367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" name="Shape 3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3" name="Shape 37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>
          <a:extLst>
            <a:ext uri="{FF2B5EF4-FFF2-40B4-BE49-F238E27FC236}">
              <a16:creationId xmlns:a16="http://schemas.microsoft.com/office/drawing/2014/main" id="{3917D8CB-A1C5-26F6-234B-716176298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>
            <a:extLst>
              <a:ext uri="{FF2B5EF4-FFF2-40B4-BE49-F238E27FC236}">
                <a16:creationId xmlns:a16="http://schemas.microsoft.com/office/drawing/2014/main" id="{256CED7F-2287-3876-770D-841A8627C6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>
            <a:extLst>
              <a:ext uri="{FF2B5EF4-FFF2-40B4-BE49-F238E27FC236}">
                <a16:creationId xmlns:a16="http://schemas.microsoft.com/office/drawing/2014/main" id="{8A845A31-3836-F0FD-1648-52CEB6EC727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24009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11FC2BFD-7043-9491-E715-3D3CAB8B97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A674CBBA-65D4-3EC7-9067-F1729EB9AD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D7F04CB6-D8D6-22E0-A475-C61901BCCAB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614546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85823685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97267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45551549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Shape 3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Shape 379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9805889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Shape 4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4" name="Shape 444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936429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>
          <a:extLst>
            <a:ext uri="{FF2B5EF4-FFF2-40B4-BE49-F238E27FC236}">
              <a16:creationId xmlns:a16="http://schemas.microsoft.com/office/drawing/2014/main" id="{B3BD0CBA-4BBC-225A-221B-8A97775E0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>
            <a:extLst>
              <a:ext uri="{FF2B5EF4-FFF2-40B4-BE49-F238E27FC236}">
                <a16:creationId xmlns:a16="http://schemas.microsoft.com/office/drawing/2014/main" id="{2AFF60DB-77DA-F98B-D11D-AA66DED57E3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>
            <a:extLst>
              <a:ext uri="{FF2B5EF4-FFF2-40B4-BE49-F238E27FC236}">
                <a16:creationId xmlns:a16="http://schemas.microsoft.com/office/drawing/2014/main" id="{2A55A1E8-73D8-B924-4B7B-03E9AADEBD0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34700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6040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06942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8" name="Shape 198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0950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4" y="3915513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5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56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9132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869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8265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7831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739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696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6530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60E10778-D944-4AB8-9F6F-1A63392EEDCF}" type="datetimeFigureOut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8/11/2025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913252">
              <a:buClrTx/>
              <a:defRPr/>
            </a:pPr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913252">
              <a:buClrTx/>
              <a:defRPr/>
            </a:pPr>
            <a:fld id="{4A037685-1C15-487E-81C9-5013992F7297}" type="slidenum">
              <a:rPr lang="en-US" kern="1200" smtClean="0">
                <a:solidFill>
                  <a:prstClr val="black">
                    <a:tint val="75000"/>
                  </a:prstClr>
                </a:solidFill>
                <a:ea typeface="+mn-ea"/>
                <a:cs typeface="Arial" charset="0"/>
              </a:rPr>
              <a:pPr defTabSz="1913252">
                <a:buClrTx/>
                <a:defRPr/>
              </a:pPr>
              <a:t>‹#›</a:t>
            </a:fld>
            <a:endParaRPr lang="en-US" kern="1200">
              <a:solidFill>
                <a:prstClr val="black">
                  <a:tint val="75000"/>
                </a:prstClr>
              </a:solidFill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0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5" y="3914660"/>
            <a:ext cx="19889788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5" y="7140895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956626" indent="0" algn="ctr">
              <a:buNone/>
              <a:defRPr/>
            </a:lvl2pPr>
            <a:lvl3pPr marL="1913256" indent="0" algn="ctr">
              <a:buNone/>
              <a:defRPr/>
            </a:lvl3pPr>
            <a:lvl4pPr marL="2869882" indent="0" algn="ctr">
              <a:buNone/>
              <a:defRPr/>
            </a:lvl4pPr>
            <a:lvl5pPr marL="3826513" indent="0" algn="ctr">
              <a:buNone/>
              <a:defRPr/>
            </a:lvl5pPr>
            <a:lvl6pPr marL="4783139" indent="0" algn="ctr">
              <a:buNone/>
              <a:defRPr/>
            </a:lvl6pPr>
            <a:lvl7pPr marL="5739770" indent="0" algn="ctr">
              <a:buNone/>
              <a:defRPr/>
            </a:lvl7pPr>
            <a:lvl8pPr marL="6696396" indent="0" algn="ctr">
              <a:buNone/>
              <a:defRPr/>
            </a:lvl8pPr>
            <a:lvl9pPr marL="7653024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6C30721-3B44-4468-89D7-C068872F31EE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965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294D5936-0DD8-47C6-A480-1953A400C58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191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0"/>
            <a:ext cx="19889788" cy="2502812"/>
          </a:xfrm>
        </p:spPr>
        <p:txBody>
          <a:bodyPr anchor="t"/>
          <a:lstStyle>
            <a:lvl1pPr algn="l">
              <a:defRPr sz="838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100"/>
            <a:ext cx="19889788" cy="2756593"/>
          </a:xfrm>
        </p:spPr>
        <p:txBody>
          <a:bodyPr anchor="b"/>
          <a:lstStyle>
            <a:lvl1pPr marL="0" indent="0">
              <a:buNone/>
              <a:defRPr sz="4138"/>
            </a:lvl1pPr>
            <a:lvl2pPr marL="956626" indent="0">
              <a:buNone/>
              <a:defRPr sz="3724"/>
            </a:lvl2pPr>
            <a:lvl3pPr marL="1913256" indent="0">
              <a:buNone/>
              <a:defRPr sz="3310"/>
            </a:lvl3pPr>
            <a:lvl4pPr marL="2869882" indent="0">
              <a:buNone/>
              <a:defRPr sz="2896"/>
            </a:lvl4pPr>
            <a:lvl5pPr marL="3826513" indent="0">
              <a:buNone/>
              <a:defRPr sz="2896"/>
            </a:lvl5pPr>
            <a:lvl6pPr marL="4783139" indent="0">
              <a:buNone/>
              <a:defRPr sz="2896"/>
            </a:lvl6pPr>
            <a:lvl7pPr marL="5739770" indent="0">
              <a:buNone/>
              <a:defRPr sz="2896"/>
            </a:lvl7pPr>
            <a:lvl8pPr marL="6696396" indent="0">
              <a:buNone/>
              <a:defRPr sz="2896"/>
            </a:lvl8pPr>
            <a:lvl9pPr marL="7653024" indent="0">
              <a:buNone/>
              <a:defRPr sz="2896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98CAFBD-092D-4FFD-8FDA-3509A6F419C8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3210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85" y="2940371"/>
            <a:ext cx="10334891" cy="8316457"/>
          </a:xfrm>
        </p:spPr>
        <p:txBody>
          <a:bodyPr/>
          <a:lstStyle>
            <a:lvl1pPr>
              <a:defRPr sz="5897"/>
            </a:lvl1pPr>
            <a:lvl2pPr>
              <a:defRPr sz="5070"/>
            </a:lvl2pPr>
            <a:lvl3pPr>
              <a:defRPr sz="4138"/>
            </a:lvl3pPr>
            <a:lvl4pPr>
              <a:defRPr sz="3724"/>
            </a:lvl4pPr>
            <a:lvl5pPr>
              <a:defRPr sz="3724"/>
            </a:lvl5pPr>
            <a:lvl6pPr>
              <a:defRPr sz="3724"/>
            </a:lvl6pPr>
            <a:lvl7pPr>
              <a:defRPr sz="3724"/>
            </a:lvl7pPr>
            <a:lvl8pPr>
              <a:defRPr sz="3724"/>
            </a:lvl8pPr>
            <a:lvl9pPr>
              <a:defRPr sz="37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F7659F41-4226-49F2-9D27-9D9AFB70F1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25865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0000" y="2820782"/>
            <a:ext cx="10338954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0000" y="3996332"/>
            <a:ext cx="10338954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63" y="2820782"/>
            <a:ext cx="10343013" cy="1175562"/>
          </a:xfrm>
        </p:spPr>
        <p:txBody>
          <a:bodyPr anchor="b"/>
          <a:lstStyle>
            <a:lvl1pPr marL="0" indent="0">
              <a:buNone/>
              <a:defRPr sz="5070" b="1"/>
            </a:lvl1pPr>
            <a:lvl2pPr marL="956626" indent="0">
              <a:buNone/>
              <a:defRPr sz="4138" b="1"/>
            </a:lvl2pPr>
            <a:lvl3pPr marL="1913256" indent="0">
              <a:buNone/>
              <a:defRPr sz="3724" b="1"/>
            </a:lvl3pPr>
            <a:lvl4pPr marL="2869882" indent="0">
              <a:buNone/>
              <a:defRPr sz="3310" b="1"/>
            </a:lvl4pPr>
            <a:lvl5pPr marL="3826513" indent="0">
              <a:buNone/>
              <a:defRPr sz="3310" b="1"/>
            </a:lvl5pPr>
            <a:lvl6pPr marL="4783139" indent="0">
              <a:buNone/>
              <a:defRPr sz="3310" b="1"/>
            </a:lvl6pPr>
            <a:lvl7pPr marL="5739770" indent="0">
              <a:buNone/>
              <a:defRPr sz="3310" b="1"/>
            </a:lvl7pPr>
            <a:lvl8pPr marL="6696396" indent="0">
              <a:buNone/>
              <a:defRPr sz="3310" b="1"/>
            </a:lvl8pPr>
            <a:lvl9pPr marL="7653024" indent="0">
              <a:buNone/>
              <a:defRPr sz="331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63" y="3996332"/>
            <a:ext cx="10343013" cy="7260492"/>
          </a:xfrm>
        </p:spPr>
        <p:txBody>
          <a:bodyPr/>
          <a:lstStyle>
            <a:lvl1pPr>
              <a:defRPr sz="5070"/>
            </a:lvl1pPr>
            <a:lvl2pPr>
              <a:defRPr sz="4138"/>
            </a:lvl2pPr>
            <a:lvl3pPr>
              <a:defRPr sz="3724"/>
            </a:lvl3pPr>
            <a:lvl4pPr>
              <a:defRPr sz="3310"/>
            </a:lvl4pPr>
            <a:lvl5pPr>
              <a:defRPr sz="3310"/>
            </a:lvl5pPr>
            <a:lvl6pPr>
              <a:defRPr sz="3310"/>
            </a:lvl6pPr>
            <a:lvl7pPr>
              <a:defRPr sz="3310"/>
            </a:lvl7pPr>
            <a:lvl8pPr>
              <a:defRPr sz="3310"/>
            </a:lvl8pPr>
            <a:lvl9pPr>
              <a:defRPr sz="331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8B92201-9F4E-4818-B337-E97608A19B8A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08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D5506D70-1C2E-4731-A269-CA197BC64F40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6843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797642A-B5AA-47A5-8412-4E096B1C9FDF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263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9" y="501742"/>
            <a:ext cx="7698357" cy="2135267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3" y="501733"/>
            <a:ext cx="13081110" cy="10755095"/>
          </a:xfrm>
        </p:spPr>
        <p:txBody>
          <a:bodyPr/>
          <a:lstStyle>
            <a:lvl1pPr>
              <a:defRPr sz="6725"/>
            </a:lvl1pPr>
            <a:lvl2pPr>
              <a:defRPr sz="5897"/>
            </a:lvl2pPr>
            <a:lvl3pPr>
              <a:defRPr sz="5070"/>
            </a:lvl3pPr>
            <a:lvl4pPr>
              <a:defRPr sz="4138"/>
            </a:lvl4pPr>
            <a:lvl5pPr>
              <a:defRPr sz="4138"/>
            </a:lvl5pPr>
            <a:lvl6pPr>
              <a:defRPr sz="4138"/>
            </a:lvl6pPr>
            <a:lvl7pPr>
              <a:defRPr sz="4138"/>
            </a:lvl7pPr>
            <a:lvl8pPr>
              <a:defRPr sz="4138"/>
            </a:lvl8pPr>
            <a:lvl9pPr>
              <a:defRPr sz="413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89" y="2636998"/>
            <a:ext cx="7698357" cy="8619828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BEEE8AD3-22D1-4005-93E3-272AB6D9A0DB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1251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29" y="8821105"/>
            <a:ext cx="14039850" cy="1041381"/>
          </a:xfrm>
        </p:spPr>
        <p:txBody>
          <a:bodyPr anchor="b"/>
          <a:lstStyle>
            <a:lvl1pPr algn="l">
              <a:defRPr sz="4138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29" y="1125988"/>
            <a:ext cx="14039850" cy="7560945"/>
          </a:xfrm>
        </p:spPr>
        <p:txBody>
          <a:bodyPr/>
          <a:lstStyle>
            <a:lvl1pPr marL="0" indent="0">
              <a:buNone/>
              <a:defRPr sz="6725"/>
            </a:lvl1pPr>
            <a:lvl2pPr marL="956626" indent="0">
              <a:buNone/>
              <a:defRPr sz="5897"/>
            </a:lvl2pPr>
            <a:lvl3pPr marL="1913256" indent="0">
              <a:buNone/>
              <a:defRPr sz="5070"/>
            </a:lvl3pPr>
            <a:lvl4pPr marL="2869882" indent="0">
              <a:buNone/>
              <a:defRPr sz="4138"/>
            </a:lvl4pPr>
            <a:lvl5pPr marL="3826513" indent="0">
              <a:buNone/>
              <a:defRPr sz="4138"/>
            </a:lvl5pPr>
            <a:lvl6pPr marL="4783139" indent="0">
              <a:buNone/>
              <a:defRPr sz="4138"/>
            </a:lvl6pPr>
            <a:lvl7pPr marL="5739770" indent="0">
              <a:buNone/>
              <a:defRPr sz="4138"/>
            </a:lvl7pPr>
            <a:lvl8pPr marL="6696396" indent="0">
              <a:buNone/>
              <a:defRPr sz="4138"/>
            </a:lvl8pPr>
            <a:lvl9pPr marL="7653024" indent="0">
              <a:buNone/>
              <a:defRPr sz="4138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29" y="9862495"/>
            <a:ext cx="14039850" cy="1478934"/>
          </a:xfrm>
        </p:spPr>
        <p:txBody>
          <a:bodyPr/>
          <a:lstStyle>
            <a:lvl1pPr marL="0" indent="0">
              <a:buNone/>
              <a:defRPr sz="2896"/>
            </a:lvl1pPr>
            <a:lvl2pPr marL="956626" indent="0">
              <a:buNone/>
              <a:defRPr sz="2483"/>
            </a:lvl2pPr>
            <a:lvl3pPr marL="1913256" indent="0">
              <a:buNone/>
              <a:defRPr sz="2069"/>
            </a:lvl3pPr>
            <a:lvl4pPr marL="2869882" indent="0">
              <a:buNone/>
              <a:defRPr sz="1862"/>
            </a:lvl4pPr>
            <a:lvl5pPr marL="3826513" indent="0">
              <a:buNone/>
              <a:defRPr sz="1862"/>
            </a:lvl5pPr>
            <a:lvl6pPr marL="4783139" indent="0">
              <a:buNone/>
              <a:defRPr sz="1862"/>
            </a:lvl6pPr>
            <a:lvl7pPr marL="5739770" indent="0">
              <a:buNone/>
              <a:defRPr sz="1862"/>
            </a:lvl7pPr>
            <a:lvl8pPr marL="6696396" indent="0">
              <a:buNone/>
              <a:defRPr sz="1862"/>
            </a:lvl8pPr>
            <a:lvl9pPr marL="7653024" indent="0">
              <a:buNone/>
              <a:defRPr sz="186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94CFA7BB-DB66-447B-B538-407F6E131694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8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6D81FA24-A0C8-4D25-AC31-424CABF1DAE5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157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9" y="504651"/>
            <a:ext cx="5264945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1"/>
            <a:ext cx="15404836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defTabSz="1913256">
              <a:buClrTx/>
              <a:defRPr/>
            </a:pPr>
            <a:fld id="{32EF92E3-324E-487D-995F-E9E6C3548832}" type="slidenum">
              <a:rPr lang="en-US" kern="1200" smtClean="0">
                <a:ea typeface="+mn-ea"/>
                <a:cs typeface="Arial" charset="0"/>
              </a:rPr>
              <a:pPr defTabSz="1913256"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1206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1169992" y="504699"/>
            <a:ext cx="21059776" cy="107521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1587224">
              <a:defRPr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defTabSz="1587224">
              <a:defRPr smtClean="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66FEF629-3BC2-465F-A537-28286039FA83}" type="slidenum">
              <a:rPr lang="en-US" kern="1200" smtClean="0">
                <a:ea typeface="+mn-ea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14709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39976" y="7980997"/>
            <a:ext cx="19889788" cy="3629254"/>
          </a:xfrm>
        </p:spPr>
        <p:txBody>
          <a:bodyPr/>
          <a:lstStyle>
            <a:lvl1pPr marR="19544" algn="l">
              <a:defRPr sz="85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39976" y="5208651"/>
            <a:ext cx="19889788" cy="2772347"/>
          </a:xfrm>
        </p:spPr>
        <p:txBody>
          <a:bodyPr lIns="214978" anchor="b"/>
          <a:lstStyle>
            <a:lvl1pPr marL="0" indent="0" algn="l">
              <a:spcBef>
                <a:spcPts val="0"/>
              </a:spcBef>
              <a:buNone/>
              <a:defRPr sz="4300">
                <a:solidFill>
                  <a:schemeClr val="tx1"/>
                </a:solidFill>
              </a:defRPr>
            </a:lvl1pPr>
            <a:lvl2pPr marL="977170" indent="0" algn="ctr">
              <a:buNone/>
            </a:lvl2pPr>
            <a:lvl3pPr marL="1954338" indent="0" algn="ctr">
              <a:buNone/>
            </a:lvl3pPr>
            <a:lvl4pPr marL="2931508" indent="0" algn="ctr">
              <a:buNone/>
            </a:lvl4pPr>
            <a:lvl5pPr marL="3908677" indent="0" algn="ctr">
              <a:buNone/>
            </a:lvl5pPr>
            <a:lvl6pPr marL="4885847" indent="0" algn="ctr">
              <a:buNone/>
            </a:lvl6pPr>
            <a:lvl7pPr marL="5863015" indent="0" algn="ctr">
              <a:buNone/>
            </a:lvl7pPr>
            <a:lvl8pPr marL="6840185" indent="0" algn="ctr">
              <a:buNone/>
            </a:lvl8pPr>
            <a:lvl9pPr marL="7817354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4A985DF-B91E-41D8-AD34-3449F92A8707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52E0D10-6C49-41F2-8248-B35953CFF8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985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E744E5-136D-4A69-8F3F-7C7B8EC14D65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CAF99-FB7E-4568-B381-78B375D7637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75962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7"/>
          <p:cNvSpPr>
            <a:spLocks/>
          </p:cNvSpPr>
          <p:nvPr/>
        </p:nvSpPr>
        <p:spPr bwMode="auto">
          <a:xfrm>
            <a:off x="12357994" y="1971913"/>
            <a:ext cx="11058007" cy="10641330"/>
          </a:xfrm>
          <a:custGeom>
            <a:avLst/>
            <a:gdLst>
              <a:gd name="T0" fmla="*/ 0 w 2736"/>
              <a:gd name="T1" fmla="*/ 2147483647 h 3648"/>
              <a:gd name="T2" fmla="*/ 2147483647 w 2736"/>
              <a:gd name="T3" fmla="*/ 2147483647 h 3648"/>
              <a:gd name="T4" fmla="*/ 2147483647 w 2736"/>
              <a:gd name="T5" fmla="*/ 0 h 3648"/>
              <a:gd name="T6" fmla="*/ 2147483647 w 2736"/>
              <a:gd name="T7" fmla="*/ 2147483647 h 3648"/>
              <a:gd name="T8" fmla="*/ 2147483647 w 2736"/>
              <a:gd name="T9" fmla="*/ 2147483647 h 3648"/>
              <a:gd name="T10" fmla="*/ 2147483647 w 2736"/>
              <a:gd name="T11" fmla="*/ 2147483647 h 3648"/>
              <a:gd name="T12" fmla="*/ 0 w 2736"/>
              <a:gd name="T13" fmla="*/ 2147483647 h 364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736"/>
              <a:gd name="T22" fmla="*/ 0 h 3648"/>
              <a:gd name="T23" fmla="*/ 2736 w 2736"/>
              <a:gd name="T24" fmla="*/ 3648 h 364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0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5" name="Freeform 18"/>
          <p:cNvSpPr>
            <a:spLocks/>
          </p:cNvSpPr>
          <p:nvPr/>
        </p:nvSpPr>
        <p:spPr bwMode="auto">
          <a:xfrm>
            <a:off x="958741" y="1"/>
            <a:ext cx="14108913" cy="12155270"/>
          </a:xfrm>
          <a:custGeom>
            <a:avLst/>
            <a:gdLst>
              <a:gd name="T0" fmla="*/ 0 w 3504"/>
              <a:gd name="T1" fmla="*/ 2147483647 h 4128"/>
              <a:gd name="T2" fmla="*/ 0 w 3504"/>
              <a:gd name="T3" fmla="*/ 2147483647 h 4128"/>
              <a:gd name="T4" fmla="*/ 2147483647 w 3504"/>
              <a:gd name="T5" fmla="*/ 2147483647 h 4128"/>
              <a:gd name="T6" fmla="*/ 2147483647 w 3504"/>
              <a:gd name="T7" fmla="*/ 0 h 4128"/>
              <a:gd name="T8" fmla="*/ 2147483647 w 3504"/>
              <a:gd name="T9" fmla="*/ 0 h 4128"/>
              <a:gd name="T10" fmla="*/ 2147483647 w 3504"/>
              <a:gd name="T11" fmla="*/ 2147483647 h 4128"/>
              <a:gd name="T12" fmla="*/ 0 w 3504"/>
              <a:gd name="T13" fmla="*/ 2147483647 h 412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3504"/>
              <a:gd name="T22" fmla="*/ 0 h 4128"/>
              <a:gd name="T23" fmla="*/ 3504 w 3504"/>
              <a:gd name="T24" fmla="*/ 4128 h 4128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2940"/>
              </a:schemeClr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195434" tIns="97717" rIns="195434" bIns="97717"/>
          <a:lstStyle/>
          <a:p>
            <a:endParaRPr lang="en-GB" sz="3000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12902007" y="2297005"/>
            <a:ext cx="7560945" cy="30427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15209838" y="0"/>
            <a:ext cx="7019925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15209838" y="7840982"/>
            <a:ext cx="8189913" cy="210026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15209838" y="0"/>
            <a:ext cx="3509963" cy="784098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15222028" y="7803060"/>
            <a:ext cx="5350254" cy="47985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15209839" y="7840982"/>
            <a:ext cx="4094955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15209838" y="2520317"/>
            <a:ext cx="8189913" cy="532066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15209838" y="3220403"/>
            <a:ext cx="8189913" cy="462057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2534974" y="7840982"/>
            <a:ext cx="12674866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1364986" y="7840982"/>
            <a:ext cx="13649854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938430" y="4480561"/>
            <a:ext cx="14429846" cy="33604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938430" y="3920490"/>
            <a:ext cx="14429846" cy="392049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11699876" y="7840982"/>
            <a:ext cx="3509963" cy="476059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195434" tIns="97717" rIns="195434" bIns="97717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  <a:latin typeface="Corbel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306" y="738012"/>
            <a:ext cx="21762579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flipH="1">
            <a:off x="950616" y="1251409"/>
            <a:ext cx="69063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 flipH="1">
            <a:off x="1052180" y="1251409"/>
            <a:ext cx="69060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flipH="1">
            <a:off x="1145615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 flipH="1">
            <a:off x="1218740" y="1251409"/>
            <a:ext cx="24374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279676" y="1251409"/>
            <a:ext cx="93435" cy="670917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8982" y="2483699"/>
            <a:ext cx="14632643" cy="1796131"/>
          </a:xfrm>
        </p:spPr>
        <p:txBody>
          <a:bodyPr lIns="175891" bIns="0"/>
          <a:lstStyle>
            <a:lvl1pPr marL="117260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34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8983" y="940918"/>
            <a:ext cx="20872577" cy="1428178"/>
          </a:xfrm>
        </p:spPr>
        <p:txBody>
          <a:bodyPr tIns="136804"/>
          <a:lstStyle>
            <a:lvl1pPr algn="l">
              <a:buNone/>
              <a:defRPr sz="8100" b="0" cap="none" spc="-321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54F2AFD-0DF0-449F-9478-B32A4C0472A6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93555D-3F42-4FC9-93D4-FD7A3EA0AB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5738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88" y="940918"/>
            <a:ext cx="21059775" cy="168021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8270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913156" y="3253299"/>
            <a:ext cx="10334891" cy="8316457"/>
          </a:xfrm>
        </p:spPr>
        <p:txBody>
          <a:bodyPr/>
          <a:lstStyle>
            <a:lvl1pPr>
              <a:defRPr sz="6000"/>
            </a:lvl1pPr>
            <a:lvl2pPr>
              <a:defRPr sz="5200"/>
            </a:lvl2pPr>
            <a:lvl3pPr>
              <a:defRPr sz="4300"/>
            </a:lvl3pPr>
            <a:lvl4pPr>
              <a:defRPr sz="3800"/>
            </a:lvl4pPr>
            <a:lvl5pPr>
              <a:defRPr sz="3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2F066F-37E4-483B-837A-941A303A7BF3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A815D-8E88-440D-A01A-FDA9C525F7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7069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38012"/>
            <a:ext cx="22692883" cy="1630619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3437" y="1251409"/>
            <a:ext cx="1178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1875" y="1251409"/>
            <a:ext cx="69063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126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 flipH="1">
            <a:off x="381873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flipH="1">
            <a:off x="483436" y="1251409"/>
            <a:ext cx="7312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 flipH="1">
            <a:off x="580935" y="1251409"/>
            <a:ext cx="24374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 flipH="1">
            <a:off x="654059" y="1251409"/>
            <a:ext cx="20311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14994" y="1251409"/>
            <a:ext cx="93438" cy="670917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859" y="940918"/>
            <a:ext cx="19889788" cy="1680210"/>
          </a:xfrm>
        </p:spPr>
        <p:txBody>
          <a:bodyPr/>
          <a:lstStyle>
            <a:lvl1pPr>
              <a:defRPr sz="850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6" y="3325417"/>
            <a:ext cx="10338955" cy="1175562"/>
          </a:xfrm>
        </p:spPr>
        <p:txBody>
          <a:bodyPr anchor="ctr"/>
          <a:lstStyle>
            <a:lvl1pPr marL="156347" indent="0" algn="l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1886750" y="3325417"/>
            <a:ext cx="10343014" cy="1175562"/>
          </a:xfrm>
        </p:spPr>
        <p:txBody>
          <a:bodyPr anchor="ctr"/>
          <a:lstStyle>
            <a:lvl1pPr marL="156347" indent="0">
              <a:buNone/>
              <a:defRPr sz="5200" b="1">
                <a:solidFill>
                  <a:schemeClr val="accent2"/>
                </a:solidFill>
              </a:defRPr>
            </a:lvl1pPr>
            <a:lvl2pPr>
              <a:buNone/>
              <a:defRPr sz="4300" b="1"/>
            </a:lvl2pPr>
            <a:lvl3pPr>
              <a:buNone/>
              <a:defRPr sz="3800" b="1"/>
            </a:lvl3pPr>
            <a:lvl4pPr>
              <a:buNone/>
              <a:defRPr sz="3400" b="1"/>
            </a:lvl4pPr>
            <a:lvl5pPr>
              <a:buNone/>
              <a:defRPr sz="34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169986" y="4518483"/>
            <a:ext cx="10338955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4518483"/>
            <a:ext cx="10343014" cy="7275309"/>
          </a:xfrm>
        </p:spPr>
        <p:txBody>
          <a:bodyPr/>
          <a:lstStyle>
            <a:lvl1pPr>
              <a:defRPr sz="5200"/>
            </a:lvl1pPr>
            <a:lvl2pPr>
              <a:defRPr sz="4300"/>
            </a:lvl2pPr>
            <a:lvl3pPr>
              <a:defRPr sz="3800"/>
            </a:lvl3pPr>
            <a:lvl4pPr>
              <a:defRPr sz="3400"/>
            </a:lvl4pPr>
            <a:lvl5pPr>
              <a:defRPr sz="34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0F9B495-C2B0-42E5-8AB3-2251814308AC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12539BE-F85E-4391-A94B-E974EDA3AC6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914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39976" y="940918"/>
            <a:ext cx="19889788" cy="1680210"/>
          </a:xfrm>
        </p:spPr>
        <p:txBody>
          <a:bodyPr/>
          <a:lstStyle>
            <a:lvl1pPr>
              <a:defRPr sz="8500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F79A3-F9CB-4682-A2FC-ADC14FEF8660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73FEF-D3A2-4532-AD11-F1816D62457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04538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06C50D-8F48-49FB-9C44-BFEE2B7716D3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5CF7C-AC5E-4BE3-B885-C3A7294F4E1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7525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1848419" y="8097682"/>
            <a:ext cx="19889788" cy="2502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8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1848419" y="5341086"/>
            <a:ext cx="19889788" cy="2756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855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43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77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3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684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3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599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sz="3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4982" y="501731"/>
            <a:ext cx="21059775" cy="2135267"/>
          </a:xfrm>
        </p:spPr>
        <p:txBody>
          <a:bodyPr anchor="ctr"/>
          <a:lstStyle>
            <a:lvl1pPr algn="l">
              <a:buNone/>
              <a:defRPr sz="77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754982" y="2636997"/>
            <a:ext cx="6434930" cy="8401050"/>
          </a:xfrm>
        </p:spPr>
        <p:txBody>
          <a:bodyPr/>
          <a:lstStyle>
            <a:lvl1pPr marL="117260" indent="0">
              <a:buNone/>
              <a:defRPr sz="3800"/>
            </a:lvl1pPr>
            <a:lvl2pPr>
              <a:buNone/>
              <a:defRPr sz="2500"/>
            </a:lvl2pPr>
            <a:lvl3pPr>
              <a:buNone/>
              <a:defRPr sz="2100"/>
            </a:lvl3pPr>
            <a:lvl4pPr>
              <a:buNone/>
              <a:defRPr sz="1900"/>
            </a:lvl4pPr>
            <a:lvl5pPr>
              <a:buNone/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8774905" y="2636997"/>
            <a:ext cx="14039850" cy="8401050"/>
          </a:xfrm>
        </p:spPr>
        <p:txBody>
          <a:bodyPr/>
          <a:lstStyle>
            <a:lvl1pPr>
              <a:defRPr sz="6900"/>
            </a:lvl1pPr>
            <a:lvl2pPr>
              <a:defRPr sz="6000"/>
            </a:lvl2pPr>
            <a:lvl3pPr>
              <a:defRPr sz="5200"/>
            </a:lvl3pPr>
            <a:lvl4pPr>
              <a:defRPr sz="4300"/>
            </a:lvl4pPr>
            <a:lvl5pPr>
              <a:defRPr sz="43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5BFE6E-3C87-4543-B1ED-D809CEF90371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685DD-D278-4227-9585-A1D1E1B1BD5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24898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42490" y="3"/>
            <a:ext cx="22461324" cy="3450849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930305" y="3462517"/>
            <a:ext cx="2247351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21838555" y="2193893"/>
            <a:ext cx="242112" cy="32905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22228552" y="2473928"/>
            <a:ext cx="242112" cy="32905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232640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31665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21338871" y="2663534"/>
            <a:ext cx="242114" cy="329061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232639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31665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2339976" y="810803"/>
            <a:ext cx="17549813" cy="1289463"/>
          </a:xfrm>
        </p:spPr>
        <p:txBody>
          <a:bodyPr anchor="b"/>
          <a:lstStyle>
            <a:lvl1pPr algn="l">
              <a:buNone/>
              <a:defRPr sz="4500" b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41804" y="3479824"/>
            <a:ext cx="22463760" cy="911426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6900"/>
            </a:lvl1pPr>
            <a:extLst/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2339976" y="2113389"/>
            <a:ext cx="17549813" cy="1260158"/>
          </a:xfrm>
        </p:spPr>
        <p:txBody>
          <a:bodyPr/>
          <a:lstStyle>
            <a:lvl1pPr marL="58631" indent="0">
              <a:spcBef>
                <a:spcPts val="0"/>
              </a:spcBef>
              <a:buNone/>
              <a:defRPr sz="3000">
                <a:solidFill>
                  <a:srgbClr val="FFFFFF"/>
                </a:solidFill>
              </a:defRPr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16574824" y="102100"/>
            <a:ext cx="5459942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C8E21-05BC-4F45-8B9A-B8AAF53CD13C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339975" y="102100"/>
            <a:ext cx="14234849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2034765" y="102100"/>
            <a:ext cx="1169988" cy="670917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B28095-AC5D-4209-AC4E-EB141635F4B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22620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96181-8BC4-4D14-9541-2FE822BBEDC7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2443F3-F40B-4A5B-B835-B874AE806E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636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0" y="504653"/>
            <a:ext cx="5069946" cy="1075217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9984" y="504653"/>
            <a:ext cx="15014841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61F4-AEE0-4F77-9BF8-A1E9531756F1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AB546-2E3F-4658-B8C6-E8B5A6580C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0422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11894873" y="2940370"/>
            <a:ext cx="10334891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1169988" y="2820771"/>
            <a:ext cx="1033895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body" idx="2"/>
          </p:nvPr>
        </p:nvSpPr>
        <p:spPr>
          <a:xfrm>
            <a:off x="1169988" y="3996333"/>
            <a:ext cx="1033895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3"/>
          </p:nvPr>
        </p:nvSpPr>
        <p:spPr>
          <a:xfrm>
            <a:off x="11886751" y="2820771"/>
            <a:ext cx="10343014" cy="117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L="977265" marR="0" lvl="0" indent="-488633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3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3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4"/>
          </p:nvPr>
        </p:nvSpPr>
        <p:spPr>
          <a:xfrm>
            <a:off x="11886751" y="3996333"/>
            <a:ext cx="10343014" cy="7260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732949" algn="l" rtl="0">
              <a:spcBef>
                <a:spcPts val="77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05803" algn="l" rtl="0">
              <a:spcBef>
                <a:spcPts val="684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3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1169990" y="501731"/>
            <a:ext cx="7698356" cy="2135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9148653" y="501732"/>
            <a:ext cx="13081110" cy="10755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1169990" y="2636997"/>
            <a:ext cx="7698356" cy="8619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86514" y="8821105"/>
            <a:ext cx="14039850" cy="10413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43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2" name="Shape 72"/>
          <p:cNvSpPr>
            <a:spLocks noGrp="1"/>
          </p:cNvSpPr>
          <p:nvPr>
            <p:ph type="pic" idx="2"/>
          </p:nvPr>
        </p:nvSpPr>
        <p:spPr>
          <a:xfrm>
            <a:off x="4586514" y="1125976"/>
            <a:ext cx="14039850" cy="7560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R="0" lvl="0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4586514" y="9862484"/>
            <a:ext cx="14039850" cy="1478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488633" algn="l" rtl="0">
              <a:spcBef>
                <a:spcPts val="599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3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488633" algn="l" rtl="0">
              <a:spcBef>
                <a:spcPts val="513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488633" algn="l" rtl="0"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488633" algn="l" rtl="0">
              <a:spcBef>
                <a:spcPts val="385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7541648" y="-3431292"/>
            <a:ext cx="8316457" cy="21059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 rot="5400000">
            <a:off x="14221203" y="3248264"/>
            <a:ext cx="10752177" cy="52649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9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3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 rot="5400000">
            <a:off x="3496321" y="-1821681"/>
            <a:ext cx="10752177" cy="15404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977265" marR="0" lvl="0" indent="-922973" algn="l" rtl="0">
              <a:spcBef>
                <a:spcPts val="1368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6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1954530" marR="0" lvl="1" indent="-868680" algn="l" rtl="0">
              <a:spcBef>
                <a:spcPts val="1197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2931795" marR="0" lvl="2" indent="-814388" algn="l" rtl="0">
              <a:spcBef>
                <a:spcPts val="1026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5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3909060" marR="0" lvl="3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4886325" marR="0" lvl="4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5863590" marR="0" lvl="5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6840855" marR="0" lvl="6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7818120" marR="0" lvl="7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8795385" marR="0" lvl="8" indent="-760095" algn="l" rtl="0"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4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1169988" y="504649"/>
            <a:ext cx="21059775" cy="21002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/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7994915" y="11679796"/>
            <a:ext cx="7409921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2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700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30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110" y="505256"/>
            <a:ext cx="21061555" cy="2099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110" y="2941189"/>
            <a:ext cx="21061555" cy="8314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111" y="11474772"/>
            <a:ext cx="5461128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5065" y="11474772"/>
            <a:ext cx="7409624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ct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n-US" kern="1200">
              <a:ea typeface="+mn-ea"/>
              <a:cs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525" y="11474772"/>
            <a:ext cx="5461129" cy="8767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4960" tIns="92484" rIns="184960" bIns="92484" numCol="1" anchor="t" anchorCtr="0" compatLnSpc="1">
            <a:prstTxWarp prst="textNoShape">
              <a:avLst/>
            </a:prstTxWarp>
          </a:bodyPr>
          <a:lstStyle>
            <a:lvl1pPr algn="r">
              <a:defRPr sz="2896">
                <a:solidFill>
                  <a:srgbClr val="000000"/>
                </a:solidFill>
              </a:defRPr>
            </a:lvl1pPr>
          </a:lstStyle>
          <a:p>
            <a:pPr defTabSz="945008" fontAlgn="base">
              <a:spcBef>
                <a:spcPct val="0"/>
              </a:spcBef>
              <a:spcAft>
                <a:spcPct val="0"/>
              </a:spcAft>
              <a:buClrTx/>
              <a:defRPr/>
            </a:pPr>
            <a:fld id="{1D059D40-979D-4540-8218-0003113E700F}" type="slidenum">
              <a:rPr lang="en-US" kern="1200" smtClean="0">
                <a:ea typeface="+mn-ea"/>
                <a:cs typeface="Arial" charset="0"/>
              </a:rPr>
              <a:pPr defTabSz="945008" fontAlgn="base">
                <a:spcBef>
                  <a:spcPct val="0"/>
                </a:spcBef>
                <a:spcAft>
                  <a:spcPct val="0"/>
                </a:spcAft>
                <a:buClrTx/>
                <a:defRPr/>
              </a:pPr>
              <a:t>‹#›</a:t>
            </a:fld>
            <a:endParaRPr lang="en-US" kern="1200"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1958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9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5pPr>
      <a:lvl6pPr marL="95662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6pPr>
      <a:lvl7pPr marL="1913256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7pPr>
      <a:lvl8pPr marL="2869882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8pPr>
      <a:lvl9pPr marL="3826513" algn="ctr" rtl="0" eaLnBrk="1" fontAlgn="base" hangingPunct="1">
        <a:spcBef>
          <a:spcPct val="0"/>
        </a:spcBef>
        <a:spcAft>
          <a:spcPct val="0"/>
        </a:spcAft>
        <a:defRPr sz="9207">
          <a:solidFill>
            <a:schemeClr val="tx2"/>
          </a:solidFill>
          <a:latin typeface="Arial" charset="0"/>
        </a:defRPr>
      </a:lvl9pPr>
    </p:titleStyle>
    <p:bodyStyle>
      <a:lvl1pPr marL="716961" indent="-716961" algn="l" rtl="0" eaLnBrk="0" fontAlgn="base" hangingPunct="0">
        <a:spcBef>
          <a:spcPct val="20000"/>
        </a:spcBef>
        <a:spcAft>
          <a:spcPct val="0"/>
        </a:spcAft>
        <a:buChar char="•"/>
        <a:defRPr sz="6725">
          <a:solidFill>
            <a:schemeClr val="tx1"/>
          </a:solidFill>
          <a:latin typeface="+mn-lt"/>
          <a:ea typeface="+mn-ea"/>
          <a:cs typeface="+mn-cs"/>
        </a:defRPr>
      </a:lvl1pPr>
      <a:lvl2pPr marL="1553682" indent="-597188" algn="l" rtl="0" eaLnBrk="0" fontAlgn="base" hangingPunct="0">
        <a:spcBef>
          <a:spcPct val="20000"/>
        </a:spcBef>
        <a:spcAft>
          <a:spcPct val="0"/>
        </a:spcAft>
        <a:buChar char="–"/>
        <a:defRPr sz="5897">
          <a:solidFill>
            <a:schemeClr val="tx1"/>
          </a:solidFill>
          <a:latin typeface="+mn-lt"/>
        </a:defRPr>
      </a:lvl2pPr>
      <a:lvl3pPr marL="2390404" indent="-477427" algn="l" rtl="0" eaLnBrk="0" fontAlgn="base" hangingPunct="0">
        <a:spcBef>
          <a:spcPct val="20000"/>
        </a:spcBef>
        <a:spcAft>
          <a:spcPct val="0"/>
        </a:spcAft>
        <a:buChar char="•"/>
        <a:defRPr sz="5070">
          <a:solidFill>
            <a:schemeClr val="tx1"/>
          </a:solidFill>
          <a:latin typeface="+mn-lt"/>
        </a:defRPr>
      </a:lvl3pPr>
      <a:lvl4pPr marL="3346888" indent="-477427" algn="l" rtl="0" eaLnBrk="0" fontAlgn="base" hangingPunct="0">
        <a:spcBef>
          <a:spcPct val="20000"/>
        </a:spcBef>
        <a:spcAft>
          <a:spcPct val="0"/>
        </a:spcAft>
        <a:buChar char="–"/>
        <a:defRPr sz="4138">
          <a:solidFill>
            <a:schemeClr val="tx1"/>
          </a:solidFill>
          <a:latin typeface="+mn-lt"/>
        </a:defRPr>
      </a:lvl4pPr>
      <a:lvl5pPr marL="4303382" indent="-477427" algn="l" rtl="0" eaLnBrk="0" fontAlgn="base" hangingPunct="0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5pPr>
      <a:lvl6pPr marL="5261452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6pPr>
      <a:lvl7pPr marL="6218083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7pPr>
      <a:lvl8pPr marL="7174708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8pPr>
      <a:lvl9pPr marL="8131339" indent="-478317" algn="l" rtl="0" eaLnBrk="1" fontAlgn="base" hangingPunct="1">
        <a:spcBef>
          <a:spcPct val="20000"/>
        </a:spcBef>
        <a:spcAft>
          <a:spcPct val="0"/>
        </a:spcAft>
        <a:buChar char="»"/>
        <a:defRPr sz="413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1pPr>
      <a:lvl2pPr marL="95662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2pPr>
      <a:lvl3pPr marL="191325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3pPr>
      <a:lvl4pPr marL="2869882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4pPr>
      <a:lvl5pPr marL="3826513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5pPr>
      <a:lvl6pPr marL="4783139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6pPr>
      <a:lvl7pPr marL="5739770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7pPr>
      <a:lvl8pPr marL="6696396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8pPr>
      <a:lvl9pPr marL="7653024" algn="l" defTabSz="1913256" rtl="0" eaLnBrk="1" latinLnBrk="0" hangingPunct="1">
        <a:defRPr sz="372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4"/>
            <a:ext cx="934365" cy="12595741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54059" y="9273245"/>
            <a:ext cx="186872" cy="310955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54059" y="8815269"/>
            <a:ext cx="186872" cy="420052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54059" y="8520651"/>
            <a:ext cx="186872" cy="253781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4059" y="8345630"/>
            <a:ext cx="186872" cy="137099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2183" y="1251409"/>
            <a:ext cx="117811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86557" y="1251409"/>
            <a:ext cx="7312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7809" y="1251409"/>
            <a:ext cx="2437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>
              <a:solidFill>
                <a:prstClr val="white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68745" y="1251409"/>
            <a:ext cx="20314" cy="67091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95434" tIns="97717" rIns="195434" bIns="97717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000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2339976" y="942202"/>
            <a:ext cx="19889788" cy="1680210"/>
          </a:xfrm>
          <a:prstGeom prst="rect">
            <a:avLst/>
          </a:prstGeom>
        </p:spPr>
        <p:txBody>
          <a:bodyPr vert="horz" lIns="195434" tIns="97717" rIns="195434" bIns="97717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2339976" y="3278743"/>
            <a:ext cx="19889788" cy="8401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5434" tIns="97717" rIns="195434" bIns="97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16574824" y="11790643"/>
            <a:ext cx="5459942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9B7B867-3F0D-4D1B-9234-902E050350BD}" type="datetimeFigureOut">
              <a:rPr lang="en-US"/>
              <a:pPr>
                <a:defRPr/>
              </a:pPr>
              <a:t>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339975" y="11790643"/>
            <a:ext cx="14234849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23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22034765" y="11790643"/>
            <a:ext cx="1169988" cy="670917"/>
          </a:xfrm>
          <a:prstGeom prst="rect">
            <a:avLst/>
          </a:prstGeom>
        </p:spPr>
        <p:txBody>
          <a:bodyPr vert="horz" lIns="195434" tIns="97717" rIns="195434" bIns="97717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2500">
                <a:solidFill>
                  <a:srgbClr val="D6ECFF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F79142BB-28D4-4383-B28E-474669A16F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8500" kern="1200" spc="-214">
          <a:solidFill>
            <a:srgbClr val="C1EE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5pPr>
      <a:lvl6pPr marL="977170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6pPr>
      <a:lvl7pPr marL="195433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7pPr>
      <a:lvl8pPr marL="2931508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8pPr>
      <a:lvl9pPr marL="3908677" algn="l" rtl="0" fontAlgn="base">
        <a:spcBef>
          <a:spcPct val="0"/>
        </a:spcBef>
        <a:spcAft>
          <a:spcPct val="0"/>
        </a:spcAft>
        <a:defRPr sz="85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878775" indent="-732877" algn="l" rtl="0" eaLnBrk="0" fontAlgn="base" hangingPunct="0">
        <a:spcBef>
          <a:spcPts val="1497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581114" indent="-61073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127380" indent="-488585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5200" kern="1200">
          <a:solidFill>
            <a:schemeClr val="tx1"/>
          </a:solidFill>
          <a:latin typeface="+mn-lt"/>
          <a:ea typeface="+mn-ea"/>
          <a:cs typeface="+mn-cs"/>
        </a:defRPr>
      </a:lvl3pPr>
      <a:lvl4pPr marL="2694001" indent="-488585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4700" kern="1200">
          <a:solidFill>
            <a:schemeClr val="tx1"/>
          </a:solidFill>
          <a:latin typeface="+mn-lt"/>
          <a:ea typeface="+mn-ea"/>
          <a:cs typeface="+mn-cs"/>
        </a:defRPr>
      </a:lvl4pPr>
      <a:lvl5pPr marL="3165623" indent="-447870" algn="l" rtl="0" eaLnBrk="0" fontAlgn="base" hangingPunct="0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3654613" indent="-449498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3800" kern="1200">
          <a:solidFill>
            <a:schemeClr val="tx1"/>
          </a:solidFill>
          <a:latin typeface="+mn-lt"/>
          <a:ea typeface="+mn-ea"/>
          <a:cs typeface="+mn-cs"/>
        </a:defRPr>
      </a:lvl6pPr>
      <a:lvl7pPr marL="4065024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7pPr>
      <a:lvl8pPr marL="4475435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5847" indent="-390867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34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977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95433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293150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39086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48858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58630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68401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78173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4.xml"/><Relationship Id="rId1" Type="http://schemas.openxmlformats.org/officeDocument/2006/relationships/audio" Target="file:///C:\Users\user\Desktop\Various%20hymns\KantaAllelulia.wav" TargetMode="Externa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0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0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2D56AD-59DA-FB29-39AD-F8462B9E72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363647B-39B0-7AC7-86A3-1E3E8AA9D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344" y="-1"/>
            <a:ext cx="23490093" cy="131720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9187E5-5984-8F13-5754-A78653BBE868}"/>
              </a:ext>
            </a:extLst>
          </p:cNvPr>
          <p:cNvSpPr txBox="1"/>
          <p:nvPr/>
        </p:nvSpPr>
        <p:spPr>
          <a:xfrm>
            <a:off x="-90344" y="1942773"/>
            <a:ext cx="23399750" cy="9325630"/>
          </a:xfrm>
          <a:prstGeom prst="rect">
            <a:avLst/>
          </a:prstGeom>
          <a:noFill/>
          <a:effectLst>
            <a:glow rad="241300">
              <a:schemeClr val="tx1"/>
            </a:glo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NAR ġejt inqiegħed fuq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l-art,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u kemm nixtieq li diġà qabad! 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701CAE32-95EF-4420-1D99-53B98E2B882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47475" y="61483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t-MT"/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10782704-6407-CEB3-CF3E-30737F0CFE0F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699875" y="63007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t-MT"/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BC264DAD-A5FB-97BE-081D-39AE5B30CC6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852275" y="64531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002582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2798896"/>
            <a:ext cx="23044814" cy="7003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endParaRPr lang="mt-MT" sz="155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prinċpijiet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marru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jgħidu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lis</a:t>
            </a:r>
            <a:r>
              <a:rPr lang="en-US" sz="155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-sultan: </a:t>
            </a:r>
            <a:endParaRPr lang="mt-MT" sz="155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8CABEF80-046F-59B6-54A7-32CC20551A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03DC462B-23E4-911B-A54F-7730ED86FE3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2589240"/>
            <a:ext cx="23399750" cy="74230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“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Ħalli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jiġi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maqtul</a:t>
            </a:r>
            <a:r>
              <a:rPr lang="mt-MT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Ġeremija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għax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b’dan</a:t>
            </a:r>
            <a:r>
              <a:rPr lang="mt-MT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kliem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li qiegħed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jgħidilhom</a:t>
            </a:r>
            <a:r>
              <a:rPr lang="mt-MT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5839551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2539418"/>
            <a:ext cx="23044814" cy="7522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mt-MT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...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qiegħed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jaqta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’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qalb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b="1" i="1" dirty="0">
              <a:solidFill>
                <a:srgbClr val="482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is-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suldati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li fadal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f’din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b="1" i="1" dirty="0">
              <a:solidFill>
                <a:srgbClr val="482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il-belt u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qalb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poplu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kollu. </a:t>
            </a:r>
            <a:endParaRPr lang="mt-MT" sz="15500" b="1" i="1" dirty="0">
              <a:solidFill>
                <a:srgbClr val="482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962294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FB5075FC-60FB-312F-90C0-34D916B89B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587E33A1-E9F8-E4F8-3E2E-9AD452D2E49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77468" y="1455005"/>
            <a:ext cx="23044814" cy="9691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Tassew,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bniedem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bħal dan</a:t>
            </a:r>
            <a:r>
              <a:rPr lang="mt-MT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mhuwiex 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ifittex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ġid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ta’ dan il-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poplu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imma l-</a:t>
            </a:r>
            <a:r>
              <a:rPr lang="en-US" sz="15500" b="1" i="1" dirty="0" err="1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qerda</a:t>
            </a:r>
            <a:r>
              <a:rPr lang="en-US" sz="15500" b="1" i="1" dirty="0">
                <a:solidFill>
                  <a:srgbClr val="482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tiegħu”. </a:t>
            </a:r>
            <a:endParaRPr lang="mt-MT" sz="15500" b="1" i="1" dirty="0">
              <a:solidFill>
                <a:srgbClr val="482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50296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3741005"/>
            <a:ext cx="23044814" cy="5119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s-sultan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Sedekija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qalilhom: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534060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2563370"/>
            <a:ext cx="23044814" cy="7474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Araw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f’idejkom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hu! Għax is-sultan 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jista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’ jagħmel xejn magħkom”.</a:t>
            </a:r>
          </a:p>
        </p:txBody>
      </p:sp>
    </p:spTree>
    <p:extLst>
      <p:ext uri="{BB962C8B-B14F-4D97-AF65-F5344CB8AC3E}">
        <p14:creationId xmlns:p14="http://schemas.microsoft.com/office/powerpoint/2010/main" val="12384641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1399587"/>
            <a:ext cx="23399750" cy="98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ħadu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lil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Ġeremija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xeħtuh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fil-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ta’ Malakija, 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bin is-sultan, li kien fil-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bitħa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għassa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28446067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BCE686BC-A0B0-289D-6409-6F2A8C0180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96381A95-74EE-5B48-AAD8-D5D4F1D4167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280035"/>
            <a:ext cx="23399750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imbagħad lil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Ġeremija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niżżluh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bil-ħbula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f’dan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bir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;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ilma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ma kienx fih, imma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ħama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biss; u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Ġeremija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għodos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fil-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ħama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.</a:t>
            </a: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endParaRPr lang="en-US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95246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2624520"/>
            <a:ext cx="23044814" cy="73525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Għebed-melek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ħareġ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mill-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palazz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tas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-sultan, mar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ikellmu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u qallu: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8816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64889" y="117455"/>
            <a:ext cx="23044814" cy="12041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“Sidi s-sultan, dawn in-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nies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ġiebu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ruħhom ħażin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f’kulma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għamlu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lil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Ġeremija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il-profeta, li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xeħtuh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fil-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bir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endParaRPr lang="en-US" sz="15500" dirty="0">
              <a:solidFill>
                <a:srgbClr val="3A1953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82914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8"/>
          <p:cNvSpPr txBox="1">
            <a:spLocks noChangeArrowheads="1"/>
          </p:cNvSpPr>
          <p:nvPr/>
        </p:nvSpPr>
        <p:spPr bwMode="auto">
          <a:xfrm>
            <a:off x="394619" y="396131"/>
            <a:ext cx="22682520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Glorja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`l Alla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lang="fr-F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fil</a:t>
            </a:r>
            <a:r>
              <a:rPr lang="mt-MT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lang="fr-F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g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ħoli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mt-MT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tas-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smewwiet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paċi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fl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Times New Roman" pitchFamily="18" charset="0"/>
              </a:rPr>
              <a:t>-art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lill-bnedmin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ta’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rieda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tajba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.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Infaħħruk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inberkuk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nadurawk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, 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Gulim" pitchFamily="34" charset="-127"/>
                <a:cs typeface="+mn-cs"/>
              </a:rPr>
              <a:t>nagħtuk ġieh.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Gulim" pitchFamily="34" charset="-127"/>
              <a:cs typeface="+mn-cs"/>
            </a:endParaRP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0" y="2632643"/>
            <a:ext cx="23399750" cy="733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u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dalwaqt</a:t>
            </a:r>
            <a:r>
              <a:rPr lang="mt-MT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imut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bil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-ġuħ, għax ma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baqax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ħobż</a:t>
            </a: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</a:t>
            </a:r>
            <a:endParaRPr lang="mt-MT" sz="15500" b="1" i="1" dirty="0">
              <a:solidFill>
                <a:srgbClr val="3A195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3A19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fil-belt”. </a:t>
            </a:r>
            <a:endParaRPr lang="mt-MT" sz="15500" b="1" i="1" dirty="0">
              <a:solidFill>
                <a:srgbClr val="3A195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0091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>
          <a:extLst>
            <a:ext uri="{FF2B5EF4-FFF2-40B4-BE49-F238E27FC236}">
              <a16:creationId xmlns:a16="http://schemas.microsoft.com/office/drawing/2014/main" id="{9C3AD98D-1E1E-D746-3F2B-CEAA133973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>
            <a:extLst>
              <a:ext uri="{FF2B5EF4-FFF2-40B4-BE49-F238E27FC236}">
                <a16:creationId xmlns:a16="http://schemas.microsoft.com/office/drawing/2014/main" id="{4CEEBD98-D0E5-7B77-DC94-ECFA1BFDE3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0" y="2591079"/>
            <a:ext cx="23399750" cy="74194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Is-sultan imbagħad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ordna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lil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Għebed-melek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il-Kusi, u qallu: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803844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177468" y="1298784"/>
            <a:ext cx="23044814" cy="100040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“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Ħu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miegħek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tlitt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irġiel minn dawn u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tella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’ lil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Ġeremija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il-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profeta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endParaRPr lang="mt-MT" sz="15500" b="1" i="1" dirty="0">
              <a:solidFill>
                <a:srgbClr val="0033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mill-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bir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qabel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ma </a:t>
            </a:r>
            <a:r>
              <a:rPr lang="en-US" sz="15500" b="1" i="1" dirty="0" err="1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jmut</a:t>
            </a:r>
            <a:r>
              <a:rPr lang="en-US" sz="15500" b="1" i="1" dirty="0">
                <a:solidFill>
                  <a:srgbClr val="00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18629670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/>
          <p:nvPr/>
        </p:nvSpPr>
        <p:spPr>
          <a:xfrm>
            <a:off x="280895" y="3712779"/>
            <a:ext cx="22837960" cy="5104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b="1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Kelma</a:t>
            </a:r>
            <a:r>
              <a:rPr lang="en-US" sz="15500" b="1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tal-</a:t>
            </a:r>
            <a:r>
              <a:rPr lang="en-US" sz="15500" b="1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Mulej</a:t>
            </a:r>
            <a:r>
              <a:rPr lang="en-US" sz="15500" b="1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</a:t>
            </a:r>
            <a:endParaRPr lang="mt-MT" sz="15500" b="1" dirty="0">
              <a:solidFill>
                <a:srgbClr val="0909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803277" y="0"/>
            <a:ext cx="17011758" cy="33604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algn="l">
              <a:buClr>
                <a:srgbClr val="FFFFFF"/>
              </a:buClr>
              <a:buSzPts val="4800"/>
            </a:pPr>
            <a:r>
              <a:rPr lang="en-US" sz="15500" b="1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Salm</a:t>
            </a:r>
            <a:r>
              <a:rPr lang="en-US" sz="15500" b="1" dirty="0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909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Responsorjali</a:t>
            </a:r>
            <a:endParaRPr sz="15500" b="1" dirty="0">
              <a:solidFill>
                <a:srgbClr val="09091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48" name="Shape 248"/>
          <p:cNvSpPr txBox="1"/>
          <p:nvPr/>
        </p:nvSpPr>
        <p:spPr>
          <a:xfrm>
            <a:off x="436764" y="5493518"/>
            <a:ext cx="22526221" cy="28469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/>
            <a:r>
              <a:rPr lang="en-US" sz="14000" i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Mulej, fittex għinni.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369161" y="1520806"/>
            <a:ext cx="22661427" cy="95599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Ittamajt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b’tama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qawwija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hu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niżel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ħdejja</a:t>
            </a:r>
            <a:endParaRPr lang="fr-FR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sama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’ l-</a:t>
            </a:r>
            <a:r>
              <a:rPr lang="fr-FR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għajta</a:t>
            </a:r>
            <a:r>
              <a:rPr lang="fr-FR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tiegħi.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4691887"/>
            <a:ext cx="21991321" cy="2617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Mulej, fittex għinni.</a:t>
            </a:r>
            <a:endParaRPr lang="sv-SE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Shape 278"/>
          <p:cNvSpPr txBox="1"/>
          <p:nvPr/>
        </p:nvSpPr>
        <p:spPr>
          <a:xfrm>
            <a:off x="738828" y="1377069"/>
            <a:ext cx="22660922" cy="9721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Minn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bir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waħxi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tellagħni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minn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qalb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ħama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t-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tajn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;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il-blat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qegħedli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riġlejja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saħħaħli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mixi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tiegħi.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4763240"/>
            <a:ext cx="21991321" cy="3075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Mulej, fittex għinni.</a:t>
            </a:r>
            <a:endParaRPr lang="sv-SE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50987" y="1102448"/>
            <a:ext cx="22620410" cy="10114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Qegħedli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fommi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għanja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ġdida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għanja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ta’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tifħir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lil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Alla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tagħna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10"/>
          <p:cNvSpPr>
            <a:spLocks noChangeArrowheads="1"/>
          </p:cNvSpPr>
          <p:nvPr/>
        </p:nvSpPr>
        <p:spPr bwMode="auto">
          <a:xfrm>
            <a:off x="322611" y="1541774"/>
            <a:ext cx="22754528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Inroddulek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ħajr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għall-glorja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kbira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tiegħek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Mulej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Alla, Sultan tas-sema,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 Missier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tista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’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kollox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fr-FR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89670" y="2532259"/>
            <a:ext cx="22620410" cy="7537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Ħafna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jaraw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jimtlew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endParaRPr lang="mt-MT" sz="15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bil-biża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tiegħu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jittamaw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fil-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341191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4616563"/>
            <a:ext cx="21991321" cy="2567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Mulej, fittex għinni.</a:t>
            </a:r>
            <a:endParaRPr lang="sv-SE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862205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89670" y="1271017"/>
            <a:ext cx="22620410" cy="97963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Jien,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fqajjar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msejken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għandi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’l Sidi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jaħseb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fija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</a:p>
          <a:p>
            <a:pPr algn="ctr">
              <a:buClr>
                <a:schemeClr val="hlink"/>
              </a:buClr>
              <a:buSzPts val="4200"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Inti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għajnuna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u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ħelsien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tiegħi;</a:t>
            </a:r>
          </a:p>
        </p:txBody>
      </p:sp>
    </p:spTree>
    <p:extLst>
      <p:ext uri="{BB962C8B-B14F-4D97-AF65-F5344CB8AC3E}">
        <p14:creationId xmlns:p14="http://schemas.microsoft.com/office/powerpoint/2010/main" val="15614766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 txBox="1"/>
          <p:nvPr/>
        </p:nvSpPr>
        <p:spPr>
          <a:xfrm>
            <a:off x="389670" y="3455111"/>
            <a:ext cx="22620410" cy="5029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buClr>
                <a:schemeClr val="hlink"/>
              </a:buClr>
              <a:buSzPts val="4200"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iddumx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ma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tgħinni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Alla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tiegħi!</a:t>
            </a:r>
          </a:p>
        </p:txBody>
      </p:sp>
    </p:spTree>
    <p:extLst>
      <p:ext uri="{BB962C8B-B14F-4D97-AF65-F5344CB8AC3E}">
        <p14:creationId xmlns:p14="http://schemas.microsoft.com/office/powerpoint/2010/main" val="18466644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/>
          <p:nvPr/>
        </p:nvSpPr>
        <p:spPr>
          <a:xfrm>
            <a:off x="704214" y="4616563"/>
            <a:ext cx="21991321" cy="25670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algn="ctr"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sv-SE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Mulej, fittex għinni.</a:t>
            </a:r>
            <a:endParaRPr lang="sv-SE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6197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 txBox="1">
            <a:spLocks noGrp="1"/>
          </p:cNvSpPr>
          <p:nvPr>
            <p:ph type="body" idx="1"/>
          </p:nvPr>
        </p:nvSpPr>
        <p:spPr>
          <a:xfrm>
            <a:off x="208915" y="3359059"/>
            <a:ext cx="22981920" cy="5040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ctr" anchorCtr="0">
            <a:noAutofit/>
          </a:bodyPr>
          <a:lstStyle/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mill-Ittra </a:t>
            </a:r>
          </a:p>
          <a:p>
            <a:pPr marL="0" indent="0" algn="ctr">
              <a:spcBef>
                <a:spcPts val="0"/>
              </a:spcBef>
              <a:buSzPts val="4200"/>
              <a:buNone/>
            </a:pP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lil-Lhud</a:t>
            </a:r>
          </a:p>
          <a:p>
            <a:pPr marL="0" indent="0" algn="ctr">
              <a:spcBef>
                <a:spcPts val="0"/>
              </a:spcBef>
              <a:buClr>
                <a:srgbClr val="000000"/>
              </a:buClr>
              <a:buSzPts val="4200"/>
              <a:buFont typeface="Arial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Lhud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  <a:sym typeface="Arial"/>
              </a:rPr>
              <a:t> 12, 1-4</a:t>
            </a:r>
            <a:endParaRPr lang="pl-PL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257818"/>
            <a:ext cx="23399750" cy="12085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Ħuti, ladarba aħna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wkoll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għandna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madwarna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sħaba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hekk kbira ta’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xhieda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ejjew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inwarrbu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xkiel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kull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dnub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malajr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ifixkilna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11764" y="1602665"/>
            <a:ext cx="22576221" cy="9396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b’qalbna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qawwija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nibqgħu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niġru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triq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għandna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quddiemna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5570930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378372" y="189188"/>
            <a:ext cx="22576221" cy="12235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Inżommu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għajnejna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merfugħa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lejn Ġesù, li minnu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tibda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fih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tintemm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fidi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tagħna; hu li,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flok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hena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kellu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quddiemu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2793627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11764" y="1460775"/>
            <a:ext cx="22576221" cy="9680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qagħad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għas-salib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xejn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qies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għajb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tiegħu, u issa qiegħed fuq in-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lemin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tat-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ta’ Alla.</a:t>
            </a:r>
          </a:p>
        </p:txBody>
      </p:sp>
    </p:spTree>
    <p:extLst>
      <p:ext uri="{BB962C8B-B14F-4D97-AF65-F5344CB8AC3E}">
        <p14:creationId xmlns:p14="http://schemas.microsoft.com/office/powerpoint/2010/main" val="24407190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4"/>
          <p:cNvSpPr>
            <a:spLocks noChangeArrowheads="1"/>
          </p:cNvSpPr>
          <p:nvPr/>
        </p:nvSpPr>
        <p:spPr bwMode="auto">
          <a:xfrm>
            <a:off x="771949" y="1541774"/>
            <a:ext cx="21855853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Iben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waħdieni,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ù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buClrTx/>
              <a:defRPr/>
            </a:pP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Alla,  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Ħaruf</a:t>
            </a:r>
            <a:r>
              <a:rPr lang="fr-FR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ta’ Alla, Bin il-</a:t>
            </a:r>
            <a:r>
              <a:rPr lang="fr-FR" altLang="ko-KR" sz="15500" kern="12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Missier</a:t>
            </a:r>
            <a:r>
              <a:rPr lang="mt-MT" altLang="ko-KR" sz="15500" kern="12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endParaRPr lang="fr-FR" altLang="ko-KR" sz="15500" kern="12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0" y="240786"/>
            <a:ext cx="23399750" cy="12139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Aħsbu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mela fih, li qagħad għal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oppożizzjoni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hekk kbira min-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naħa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tal-midinbin, biex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tegħjewx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taqtgħux</a:t>
            </a:r>
            <a:r>
              <a:rPr lang="mt-MT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qalbkom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033137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 txBox="1">
            <a:spLocks noGrp="1"/>
          </p:cNvSpPr>
          <p:nvPr>
            <p:ph type="body" idx="1"/>
          </p:nvPr>
        </p:nvSpPr>
        <p:spPr>
          <a:xfrm>
            <a:off x="411764" y="407039"/>
            <a:ext cx="22576221" cy="117926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 issa fil-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ġlieda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tagħkom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kontra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dnub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għad ma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żammejtux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hekk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iebes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wasaltu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biex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xerridtu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demmkom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282295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" name="Shape 364"/>
          <p:cNvSpPr txBox="1">
            <a:spLocks noGrp="1"/>
          </p:cNvSpPr>
          <p:nvPr>
            <p:ph type="body" idx="1"/>
          </p:nvPr>
        </p:nvSpPr>
        <p:spPr>
          <a:xfrm>
            <a:off x="780678" y="3586655"/>
            <a:ext cx="21396960" cy="4662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Irroddu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ħajr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Alla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/>
              <a:cs typeface="Arial" pitchFamily="34" charset="0"/>
              <a:sym typeface="Arial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GB" sz="15500" b="1" i="1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cs typeface="Times New Roman" pitchFamily="18" charset="0"/>
                <a:sym typeface="Arial"/>
              </a:rPr>
              <a:t>Hallelujah, Hallelujah</a:t>
            </a:r>
            <a:endParaRPr kumimoji="0" lang="mt-MT" sz="15500" b="1" i="1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cs typeface="Times New Roman" pitchFamily="18" charset="0"/>
              <a:sym typeface="Arial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82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Shape 369"/>
          <p:cNvSpPr txBox="1">
            <a:spLocks noGrp="1"/>
          </p:cNvSpPr>
          <p:nvPr>
            <p:ph type="body" idx="1"/>
          </p:nvPr>
        </p:nvSpPr>
        <p:spPr>
          <a:xfrm>
            <a:off x="441434" y="1455533"/>
            <a:ext cx="22450098" cy="6744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In-nagħaġ tiegħi jisimgħu leħni, </a:t>
            </a:r>
            <a:r>
              <a:rPr lang="it-IT" sz="155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jgħid il-Mulej;</a:t>
            </a: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it-I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u jiena nagħrafhom, u huma jimxu warajja.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776464" y="6073265"/>
            <a:ext cx="394659" cy="65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95389" tIns="97695" rIns="195389" bIns="9769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34348" y="4835842"/>
            <a:ext cx="23165402" cy="2582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95389" tIns="97695" rIns="195389" bIns="97695">
            <a:spAutoFit/>
          </a:bodyPr>
          <a:lstStyle/>
          <a:p>
            <a:pPr algn="ctr" eaLnBrk="1" hangingPunct="1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KantaAllelulia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2552051" y="10936515"/>
            <a:ext cx="335441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Shape 376"/>
          <p:cNvSpPr txBox="1">
            <a:spLocks noGrp="1"/>
          </p:cNvSpPr>
          <p:nvPr>
            <p:ph type="body" idx="1"/>
          </p:nvPr>
        </p:nvSpPr>
        <p:spPr>
          <a:xfrm>
            <a:off x="315310" y="2"/>
            <a:ext cx="22733876" cy="93811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b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Qari mill-</a:t>
            </a:r>
            <a:r>
              <a:rPr lang="en-US" sz="155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Evanġelju</a:t>
            </a:r>
            <a:r>
              <a:rPr lang="en-US" sz="15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skont </a:t>
            </a:r>
            <a:r>
              <a:rPr lang="en-US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Luqa</a:t>
            </a:r>
          </a:p>
          <a:p>
            <a:pPr marL="0" indent="0" algn="ctr">
              <a:spcBef>
                <a:spcPts val="0"/>
              </a:spcBef>
              <a:buClr>
                <a:srgbClr val="FFFFFF"/>
              </a:buClr>
              <a:buSzPts val="5400"/>
              <a:buNone/>
            </a:pPr>
            <a:r>
              <a:rPr lang="en-US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Lq</a:t>
            </a: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12, 49-53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197035" y="3772022"/>
            <a:ext cx="23005680" cy="5057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-732949" algn="ctr" defTabSz="0">
              <a:spcBef>
                <a:spcPts val="0"/>
              </a:spcBef>
              <a:buSzPts val="6000"/>
              <a:buNone/>
            </a:pP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F’dak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iż-żmien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, Ġesù 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qal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lid-</a:t>
            </a:r>
            <a:r>
              <a:rPr lang="en-US" sz="15500" dirty="0" err="1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dixxipli</a:t>
            </a:r>
            <a:r>
              <a:rPr lang="en-US" sz="15500" dirty="0">
                <a:latin typeface="Times New Roman" panose="02020603050405020304" pitchFamily="18" charset="0"/>
                <a:cs typeface="Times New Roman" panose="02020603050405020304" pitchFamily="18" charset="0"/>
                <a:sym typeface="Times New Roman"/>
              </a:rPr>
              <a:t> tiegħu: </a:t>
            </a:r>
            <a:endParaRPr lang="mt-MT" sz="15500" dirty="0">
              <a:latin typeface="Times New Roman" panose="02020603050405020304" pitchFamily="18" charset="0"/>
              <a:cs typeface="Times New Roman" panose="02020603050405020304" pitchFamily="18" charset="0"/>
              <a:sym typeface="Times New Roman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>
          <a:extLst>
            <a:ext uri="{FF2B5EF4-FFF2-40B4-BE49-F238E27FC236}">
              <a16:creationId xmlns:a16="http://schemas.microsoft.com/office/drawing/2014/main" id="{F63626E0-5873-9BE7-C805-6C374E4A62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>
            <a:extLst>
              <a:ext uri="{FF2B5EF4-FFF2-40B4-BE49-F238E27FC236}">
                <a16:creationId xmlns:a16="http://schemas.microsoft.com/office/drawing/2014/main" id="{2EFCE5BC-4D1F-E2F1-7323-5652BAC9EE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97035" y="2594384"/>
            <a:ext cx="23005680" cy="74128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“Nar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ġejt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inqiegħed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fuq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l-art, u kemm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nixtieq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diġà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qabad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34766802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409903" y="262613"/>
            <a:ext cx="22576221" cy="10367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Iżda hemm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magħmudija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għandi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nitgħammed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x’diqa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għandi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sa ma dan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iseħħ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!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Taħsbu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intom li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ġejt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inġib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paċi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fid-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dinja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1522152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0623" y="290663"/>
            <a:ext cx="22538504" cy="12020248"/>
          </a:xfrm>
          <a:prstGeom prst="rect">
            <a:avLst/>
          </a:prstGeom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tneħħi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dnubiet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mt-MT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tad-dinja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ilqa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 t-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talb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tagħna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315310" y="262613"/>
            <a:ext cx="22702346" cy="12067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Le,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ngħidilkom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imma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firda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 għax mil-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lum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’il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quddiem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ħamsa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minn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nies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f’dar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waħda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jkunu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mifruda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bejniethom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42599667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1458312"/>
            <a:ext cx="23399750" cy="96849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lieta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tnejn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tnejn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tlieta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;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jinfirdu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missier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iben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iben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missier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3855728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Shape 381"/>
          <p:cNvSpPr txBox="1">
            <a:spLocks noGrp="1"/>
          </p:cNvSpPr>
          <p:nvPr>
            <p:ph type="body" idx="1"/>
          </p:nvPr>
        </p:nvSpPr>
        <p:spPr>
          <a:xfrm>
            <a:off x="0" y="396705"/>
            <a:ext cx="23399750" cy="11989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omm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bint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bint</a:t>
            </a:r>
            <a:endParaRPr lang="en-US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omm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omm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6000"/>
              <a:buNone/>
            </a:pP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ir-raġel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mart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binha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u mart l-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iben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kontra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omm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żewġha</a:t>
            </a:r>
            <a:r>
              <a:rPr lang="en-US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339994976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Shape 447"/>
          <p:cNvSpPr txBox="1">
            <a:spLocks noGrp="1"/>
          </p:cNvSpPr>
          <p:nvPr>
            <p:ph type="body" idx="1"/>
          </p:nvPr>
        </p:nvSpPr>
        <p:spPr>
          <a:xfrm>
            <a:off x="1001395" y="3775395"/>
            <a:ext cx="21396960" cy="50507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Clr>
                <a:srgbClr val="FFFFFF"/>
              </a:buClr>
              <a:buSzPts val="6000"/>
              <a:buNone/>
            </a:pP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Il-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Kelma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tal-Mulej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spcBef>
                <a:spcPts val="2565"/>
              </a:spcBef>
              <a:buClr>
                <a:srgbClr val="FFFFFF"/>
              </a:buClr>
              <a:buSzPts val="6000"/>
              <a:buNone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R:/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Tifħir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Lilek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Kristu</a:t>
            </a:r>
            <a:r>
              <a:rPr lang="en-US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B8678F8-95D8-0F38-989B-471955DEC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B37F17E-8B41-0D33-60FE-49F88A9F8B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344" y="-1"/>
            <a:ext cx="23490093" cy="131720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CDC0124-357A-6B05-5787-1CBC99293C5C}"/>
              </a:ext>
            </a:extLst>
          </p:cNvPr>
          <p:cNvSpPr txBox="1"/>
          <p:nvPr/>
        </p:nvSpPr>
        <p:spPr>
          <a:xfrm>
            <a:off x="-90344" y="1942773"/>
            <a:ext cx="23399750" cy="9325630"/>
          </a:xfrm>
          <a:prstGeom prst="rect">
            <a:avLst/>
          </a:prstGeom>
          <a:noFill/>
          <a:effectLst>
            <a:glow rad="241300">
              <a:schemeClr val="tx1"/>
            </a:glo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NAR ġejt inqiegħed fuq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l-art,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u kemm nixtieq li diġà qabad! 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427CDE46-2821-054C-7A5C-AF0AF9B4294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47475" y="61483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mt-MT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4F1FAD30-4236-D3A8-B9EE-45595CDEE7C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699875" y="63007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mt-MT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FB46A6AD-DA46-F9F9-933F-D4962D66DCF0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852275" y="64531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mt-MT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1173149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94620" y="441700"/>
            <a:ext cx="22682519" cy="1202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li qiegħed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fuq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il-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lemin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tal-Missier,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ħenn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għalina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Għaliex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Int waħdek Qaddis,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Int waħdek 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Mulej</a:t>
            </a:r>
            <a:r>
              <a:rPr lang="en-US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 </a:t>
            </a:r>
          </a:p>
          <a:p>
            <a:pPr algn="ctr" defTabSz="1560903" eaLnBrk="0" hangingPunct="0">
              <a:defRPr/>
            </a:pP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</a:t>
            </a:r>
            <a:r>
              <a:rPr lang="en-US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nt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w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aħdek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għoli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,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>
            <a:spLocks noChangeArrowheads="1"/>
          </p:cNvSpPr>
          <p:nvPr/>
        </p:nvSpPr>
        <p:spPr bwMode="auto">
          <a:xfrm>
            <a:off x="358616" y="1541774"/>
            <a:ext cx="22682519" cy="963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3007" tIns="46499" rIns="93007" bIns="46499">
            <a:spAutoFit/>
          </a:bodyPr>
          <a:lstStyle/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Ġesu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’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Kristu, ma’ 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Ispirtu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Santu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: </a:t>
            </a:r>
          </a:p>
          <a:p>
            <a:pPr algn="ctr" defTabSz="1560903" eaLnBrk="0" hangingPunct="0">
              <a:defRPr/>
            </a:pP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fil-</a:t>
            </a: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glorja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tal-Missier Alla.</a:t>
            </a:r>
            <a:r>
              <a:rPr lang="mt-MT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  </a:t>
            </a:r>
            <a:endParaRPr lang="en-GB" altLang="ko-KR" sz="15500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맑은 고딕" panose="020B0503020000020004" pitchFamily="34" charset="-127"/>
              <a:cs typeface="Times New Roman" pitchFamily="18" charset="0"/>
            </a:endParaRPr>
          </a:p>
          <a:p>
            <a:pPr algn="ctr" defTabSz="1560903" eaLnBrk="0" hangingPunct="0">
              <a:defRPr/>
            </a:pPr>
            <a:r>
              <a:rPr lang="fr-FR" altLang="ko-KR" sz="15500" dirty="0" err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Ammen</a:t>
            </a:r>
            <a:r>
              <a:rPr lang="fr-FR" altLang="ko-KR" sz="155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맑은 고딕" panose="020B0503020000020004" pitchFamily="34" charset="-127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20887301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F348979-7559-FD1F-CF87-9204DE829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CA8280D-643A-9479-35F3-48BC992505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0344" y="-1"/>
            <a:ext cx="23490093" cy="1317201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D1F736-0FBE-7207-C589-88064D36669D}"/>
              </a:ext>
            </a:extLst>
          </p:cNvPr>
          <p:cNvSpPr txBox="1"/>
          <p:nvPr/>
        </p:nvSpPr>
        <p:spPr>
          <a:xfrm>
            <a:off x="-90344" y="1942773"/>
            <a:ext cx="23399750" cy="9325630"/>
          </a:xfrm>
          <a:prstGeom prst="rect">
            <a:avLst/>
          </a:prstGeom>
          <a:noFill/>
          <a:effectLst>
            <a:glow rad="241300">
              <a:schemeClr val="tx1"/>
            </a:glo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NAR ġejt inqiegħed fuq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l-art,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mt-MT" sz="15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glow rad="228600">
                    <a:srgbClr val="FFFFFF"/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u kemm nixtieq li diġà qabad! </a:t>
            </a:r>
          </a:p>
        </p:txBody>
      </p:sp>
      <p:sp>
        <p:nvSpPr>
          <p:cNvPr id="2" name="AutoShape 2">
            <a:extLst>
              <a:ext uri="{FF2B5EF4-FFF2-40B4-BE49-F238E27FC236}">
                <a16:creationId xmlns:a16="http://schemas.microsoft.com/office/drawing/2014/main" id="{5E3A0A2E-1202-0945-7725-1A69E3862303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547475" y="61483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mt-MT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4" name="AutoShape 4">
            <a:extLst>
              <a:ext uri="{FF2B5EF4-FFF2-40B4-BE49-F238E27FC236}">
                <a16:creationId xmlns:a16="http://schemas.microsoft.com/office/drawing/2014/main" id="{09F57A48-768B-2D44-406D-9DB61A913C67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699875" y="63007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mt-MT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5" name="AutoShape 6">
            <a:extLst>
              <a:ext uri="{FF2B5EF4-FFF2-40B4-BE49-F238E27FC236}">
                <a16:creationId xmlns:a16="http://schemas.microsoft.com/office/drawing/2014/main" id="{C28BD36E-5EDE-DC97-28F2-990AC51BA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1852275" y="645318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mt-MT" sz="30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62999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0" y="2648144"/>
            <a:ext cx="23399750" cy="60770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95421" tIns="97684" rIns="195421" bIns="97684" anchor="t" anchorCtr="0">
            <a:noAutofit/>
          </a:bodyPr>
          <a:lstStyle/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US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Qari</a:t>
            </a:r>
            <a:r>
              <a:rPr lang="mt-MT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mill-</a:t>
            </a:r>
            <a:r>
              <a:rPr lang="en-GB" sz="15500" b="1" dirty="0" err="1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Ktieb</a:t>
            </a:r>
            <a:r>
              <a:rPr lang="en-GB" sz="15500" b="1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lang="mt-MT" sz="15500" b="1" dirty="0">
              <a:solidFill>
                <a:schemeClr val="tx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tal-</a:t>
            </a:r>
            <a:r>
              <a:rPr lang="en-GB" sz="15500" b="1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Profeta</a:t>
            </a:r>
            <a:r>
              <a:rPr lang="en-GB" sz="15500" b="1" dirty="0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GB" sz="15500" b="1" dirty="0" err="1">
                <a:solidFill>
                  <a:srgbClr val="0000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Ġeremija</a:t>
            </a:r>
            <a:endParaRPr lang="mt-MT" sz="15500" b="1" dirty="0">
              <a:solidFill>
                <a:srgbClr val="0000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indent="0" algn="ctr">
              <a:spcBef>
                <a:spcPts val="0"/>
              </a:spcBef>
              <a:buSzPts val="4717"/>
              <a:buNone/>
            </a:pPr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Ġer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  <a:cs typeface="Times New Roman"/>
                <a:sym typeface="Times New Roman"/>
              </a:rPr>
              <a:t> 38, 4-6. 8-10</a:t>
            </a:r>
          </a:p>
        </p:txBody>
      </p:sp>
    </p:spTree>
  </p:cSld>
  <p:clrMapOvr>
    <a:masterClrMapping/>
  </p:clrMapOvr>
</p:sld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2971</TotalTime>
  <Words>1008</Words>
  <Application>Microsoft Office PowerPoint</Application>
  <PresentationFormat>Custom</PresentationFormat>
  <Paragraphs>152</Paragraphs>
  <Slides>65</Slides>
  <Notes>55</Notes>
  <HiddenSlides>0</HiddenSlides>
  <MMClips>2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65</vt:i4>
      </vt:variant>
    </vt:vector>
  </HeadingPairs>
  <TitlesOfParts>
    <vt:vector size="76" baseType="lpstr">
      <vt:lpstr>Arial</vt:lpstr>
      <vt:lpstr>Calibri</vt:lpstr>
      <vt:lpstr>Consolas</vt:lpstr>
      <vt:lpstr>Corbel</vt:lpstr>
      <vt:lpstr>Times New Roman</vt:lpstr>
      <vt:lpstr>Wingdings</vt:lpstr>
      <vt:lpstr>Wingdings 2</vt:lpstr>
      <vt:lpstr>Wingdings 3</vt:lpstr>
      <vt:lpstr>Office Theme</vt:lpstr>
      <vt:lpstr>13_Default Design</vt:lpstr>
      <vt:lpstr>3_Metro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Salm Responsorjali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It-Twelid ta’  San Ġwann Battista</dc:title>
  <dc:creator>Alfred Caruana</dc:creator>
  <cp:lastModifiedBy>Ibragg Licence 01</cp:lastModifiedBy>
  <cp:revision>324</cp:revision>
  <dcterms:modified xsi:type="dcterms:W3CDTF">2025-08-11T15:47:08Z</dcterms:modified>
</cp:coreProperties>
</file>