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3"/>
  </p:notesMasterIdLst>
  <p:sldIdLst>
    <p:sldId id="296" r:id="rId2"/>
    <p:sldId id="966" r:id="rId3"/>
    <p:sldId id="967" r:id="rId4"/>
    <p:sldId id="968" r:id="rId5"/>
    <p:sldId id="969" r:id="rId6"/>
    <p:sldId id="970" r:id="rId7"/>
    <p:sldId id="1071" r:id="rId8"/>
    <p:sldId id="1079" r:id="rId9"/>
    <p:sldId id="312" r:id="rId10"/>
    <p:sldId id="273" r:id="rId11"/>
    <p:sldId id="274" r:id="rId12"/>
    <p:sldId id="275" r:id="rId13"/>
    <p:sldId id="1072" r:id="rId14"/>
    <p:sldId id="277" r:id="rId15"/>
    <p:sldId id="1073" r:id="rId16"/>
    <p:sldId id="318" r:id="rId17"/>
    <p:sldId id="278" r:id="rId18"/>
    <p:sldId id="279" r:id="rId19"/>
    <p:sldId id="319" r:id="rId20"/>
    <p:sldId id="317" r:id="rId21"/>
    <p:sldId id="298" r:id="rId22"/>
    <p:sldId id="280" r:id="rId23"/>
    <p:sldId id="316" r:id="rId24"/>
    <p:sldId id="300" r:id="rId25"/>
    <p:sldId id="281" r:id="rId26"/>
    <p:sldId id="302" r:id="rId27"/>
    <p:sldId id="301" r:id="rId28"/>
    <p:sldId id="320" r:id="rId29"/>
    <p:sldId id="303" r:id="rId30"/>
    <p:sldId id="321" r:id="rId31"/>
    <p:sldId id="304" r:id="rId32"/>
    <p:sldId id="284" r:id="rId33"/>
    <p:sldId id="285" r:id="rId34"/>
    <p:sldId id="1074" r:id="rId35"/>
    <p:sldId id="1075" r:id="rId36"/>
    <p:sldId id="287" r:id="rId37"/>
    <p:sldId id="289" r:id="rId38"/>
    <p:sldId id="1076" r:id="rId39"/>
    <p:sldId id="322" r:id="rId40"/>
    <p:sldId id="299" r:id="rId41"/>
    <p:sldId id="1080" r:id="rId42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35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22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2009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96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D653"/>
    <a:srgbClr val="00325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8" y="174"/>
      </p:cViewPr>
      <p:guideLst>
        <p:guide orient="horz" pos="3969"/>
        <p:guide pos="73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9B3742-6581-4DB3-9746-F42930C86429}" type="datetimeFigureOut">
              <a:rPr lang="mt-MT"/>
              <a:pPr>
                <a:defRPr/>
              </a:pPr>
              <a:t>22/08/2025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5E57F3-04C5-4704-887F-C8AC51F91C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22207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3133FD-D7D8-481B-B388-C3F2280B6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01CE79-EC26-4797-A752-4511CAE8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56BD49-306D-412C-95C4-ECAC4DF6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4" y="504699"/>
            <a:ext cx="21062633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AE93-53D9-4596-8862-7067BD708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DBAB1E-0D21-4C68-B8BC-526D56DC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03C68A-E8EB-4889-8E43-877B09BCF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13FEBC-7C88-4834-9EC8-3A1C2087E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E8217A-D07C-48A8-8E03-8C91E9F3B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C39E41-4270-452B-829E-E0300D6F9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ED0859-5B51-4771-8E80-8570B1C0D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C6F17F-481E-4DBA-A9AA-10715E7A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9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1A406-89D9-4F55-9CEE-56779400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1927AE4-EDB9-4480-ADA0-B2880DBD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14258" y="2443135"/>
            <a:ext cx="22860160" cy="97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21 ta’ 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Settembru-Festa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ta’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San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Mattew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appostlu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evan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ġelista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5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48506" y="1426375"/>
            <a:ext cx="22305913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Ħuti</a:t>
            </a:r>
            <a:r>
              <a:rPr lang="en-US" altLang="en-US" sz="15500" dirty="0">
                <a:latin typeface="Times New Roman" panose="02020603050405020304" pitchFamily="18" charset="0"/>
              </a:rPr>
              <a:t>: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Inħeġġiġkom</a:t>
            </a:r>
            <a:r>
              <a:rPr lang="en-US" altLang="en-US" sz="15500" dirty="0">
                <a:latin typeface="Times New Roman" panose="02020603050405020304" pitchFamily="18" charset="0"/>
              </a:rPr>
              <a:t> jien,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priġunier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tal-Mulej</a:t>
            </a:r>
            <a:r>
              <a:rPr lang="en-US" altLang="en-US" sz="15500" dirty="0">
                <a:latin typeface="Times New Roman" panose="02020603050405020304" pitchFamily="18" charset="0"/>
              </a:rPr>
              <a:t>,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biex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timxu</a:t>
            </a:r>
            <a:r>
              <a:rPr lang="en-US" altLang="en-US" sz="15500" dirty="0">
                <a:latin typeface="Times New Roman" panose="02020603050405020304" pitchFamily="18" charset="0"/>
              </a:rPr>
              <a:t> sewwa skont is-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sejħa</a:t>
            </a:r>
            <a:r>
              <a:rPr lang="en-US" altLang="en-US" sz="15500" dirty="0">
                <a:latin typeface="Times New Roman" panose="02020603050405020304" pitchFamily="18" charset="0"/>
              </a:rPr>
              <a:t>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biha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kontu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msejħin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endParaRPr lang="en-GB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-1" y="228557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Bl-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umiltà</a:t>
            </a:r>
            <a:r>
              <a:rPr lang="en-US" altLang="en-US" sz="15500" dirty="0">
                <a:latin typeface="Times New Roman" panose="02020603050405020304" pitchFamily="18" charset="0"/>
              </a:rPr>
              <a:t> kollha, bil-ħlewwa u s-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sabar</a:t>
            </a:r>
            <a:r>
              <a:rPr lang="en-US" altLang="en-US" sz="15500" dirty="0"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aħmlu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mt-MT" altLang="en-US" sz="15500" dirty="0">
                <a:latin typeface="Times New Roman" panose="02020603050405020304" pitchFamily="18" charset="0"/>
              </a:rPr>
              <a:t>’</a:t>
            </a:r>
            <a:r>
              <a:rPr lang="en-US" altLang="en-US" sz="15500" dirty="0">
                <a:latin typeface="Times New Roman" panose="02020603050405020304" pitchFamily="18" charset="0"/>
              </a:rPr>
              <a:t>l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xulxin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fl-imħabba</a:t>
            </a:r>
            <a:r>
              <a:rPr lang="en-US" altLang="en-US" sz="15500" dirty="0">
                <a:latin typeface="Times New Roman" panose="02020603050405020304" pitchFamily="18" charset="0"/>
              </a:rPr>
              <a:t>;</a:t>
            </a:r>
            <a:endParaRPr lang="en-GB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fittxu</a:t>
            </a:r>
            <a:r>
              <a:rPr lang="en-US" altLang="en-US" sz="15500" dirty="0">
                <a:latin typeface="Times New Roman" panose="02020603050405020304" pitchFamily="18" charset="0"/>
              </a:rPr>
              <a:t>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żżommu</a:t>
            </a:r>
            <a:r>
              <a:rPr lang="en-US" altLang="en-US" sz="15500" dirty="0">
                <a:latin typeface="Times New Roman" panose="02020603050405020304" pitchFamily="18" charset="0"/>
              </a:rPr>
              <a:t> 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għaqda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tal-Ispirtu</a:t>
            </a:r>
            <a:r>
              <a:rPr lang="en-GB" altLang="en-US" sz="15500" spc="-300" dirty="0">
                <a:latin typeface="Times New Roman" panose="02020603050405020304" pitchFamily="18" charset="0"/>
              </a:rPr>
              <a:t>  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bir-rabta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tas-sliem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.</a:t>
            </a:r>
            <a:endParaRPr lang="en-GB" altLang="en-US" sz="15500" spc="-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0" y="1426375"/>
            <a:ext cx="234029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Intom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ġisem</a:t>
            </a:r>
            <a:r>
              <a:rPr lang="en-US" altLang="en-US" sz="15500" dirty="0">
                <a:latin typeface="Times New Roman" panose="02020603050405020304" pitchFamily="18" charset="0"/>
              </a:rPr>
              <a:t> wieħed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ruħ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waħda</a:t>
            </a:r>
            <a:r>
              <a:rPr lang="en-US" altLang="en-US" sz="15500" dirty="0">
                <a:latin typeface="Times New Roman" panose="02020603050405020304" pitchFamily="18" charset="0"/>
              </a:rPr>
              <a:t>,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istess</a:t>
            </a:r>
            <a:r>
              <a:rPr lang="en-US" altLang="en-US" sz="15500" dirty="0">
                <a:latin typeface="Times New Roman" panose="02020603050405020304" pitchFamily="18" charset="0"/>
              </a:rPr>
              <a:t> kif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kontu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msejħa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għal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tama</a:t>
            </a:r>
            <a:r>
              <a:rPr lang="en-US" altLang="en-US" sz="15500" dirty="0">
                <a:latin typeface="Times New Roman" panose="02020603050405020304" pitchFamily="18" charset="0"/>
              </a:rPr>
              <a:t> waħda;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2ABAC-ED08-D47B-1B50-A25246F91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id="{E7830F00-70F9-D510-0D1C-713BA638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82" y="242730"/>
            <a:ext cx="22680550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Mulej wieħed,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fidi</a:t>
            </a:r>
            <a:r>
              <a:rPr lang="en-US" altLang="en-US" sz="15500" dirty="0">
                <a:latin typeface="Times New Roman" panose="02020603050405020304" pitchFamily="18" charset="0"/>
              </a:rPr>
              <a:t> waħda,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magħmudija</a:t>
            </a:r>
            <a:r>
              <a:rPr lang="en-US" altLang="en-US" sz="15500" dirty="0">
                <a:latin typeface="Times New Roman" panose="02020603050405020304" pitchFamily="18" charset="0"/>
              </a:rPr>
              <a:t> waħda;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Alla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wieħed u Missier ta’ kulħadd,</a:t>
            </a:r>
            <a:endParaRPr lang="en-GB" alt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07101" y="3811645"/>
            <a:ext cx="22788721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li hu fuq kulħadd,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b’kulħadd</a:t>
            </a:r>
            <a:r>
              <a:rPr lang="en-US" altLang="en-US" sz="15500" dirty="0">
                <a:latin typeface="Times New Roman" panose="02020603050405020304" pitchFamily="18" charset="0"/>
              </a:rPr>
              <a:t>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f’kulħadd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C32E-A333-9A08-0AE4-B4320F1DC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09574C3D-B0B2-439E-4B8E-DC54C2AD5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01" y="1476251"/>
            <a:ext cx="22788721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mt-MT" altLang="en-US" sz="15500" dirty="0">
                <a:latin typeface="Times New Roman" panose="02020603050405020304" pitchFamily="18" charset="0"/>
              </a:rPr>
              <a:t>Imma l</a:t>
            </a:r>
            <a:r>
              <a:rPr lang="en-US" altLang="en-US" sz="15500" dirty="0">
                <a:latin typeface="Times New Roman" panose="02020603050405020304" pitchFamily="18" charset="0"/>
              </a:rPr>
              <a:t>il kull wieħed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minna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ġiet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mogħtija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grazzja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skont 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qjies</a:t>
            </a:r>
            <a:r>
              <a:rPr lang="en-US" altLang="en-US" sz="15500" dirty="0">
                <a:latin typeface="Times New Roman" panose="02020603050405020304" pitchFamily="18" charset="0"/>
              </a:rPr>
              <a:t> tal-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għatja</a:t>
            </a:r>
            <a:r>
              <a:rPr lang="en-US" altLang="en-US" sz="15500" dirty="0">
                <a:latin typeface="Times New Roman" panose="02020603050405020304" pitchFamily="18" charset="0"/>
              </a:rPr>
              <a:t> ta’ Kristu.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38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71382" y="326173"/>
            <a:ext cx="22788721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U huwa dak li ta lil xi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wħud</a:t>
            </a:r>
            <a:r>
              <a:rPr lang="en-US" altLang="en-US" sz="15500" dirty="0">
                <a:latin typeface="Times New Roman" panose="02020603050405020304" pitchFamily="18" charset="0"/>
              </a:rPr>
              <a:t>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jkunu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appostli</a:t>
            </a:r>
            <a:r>
              <a:rPr lang="en-US" altLang="en-US" sz="15500" dirty="0"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lil xi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wħud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profeti</a:t>
            </a:r>
            <a:r>
              <a:rPr lang="en-US" altLang="en-US" sz="15500" dirty="0">
                <a:latin typeface="Times New Roman" panose="02020603050405020304" pitchFamily="18" charset="0"/>
              </a:rPr>
              <a:t>, lil xi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wħud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evanġelisti</a:t>
            </a:r>
            <a:r>
              <a:rPr lang="en-US" altLang="en-US" sz="15500" dirty="0"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lil xi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wħud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ragħajja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mgħallmin</a:t>
            </a:r>
            <a:r>
              <a:rPr lang="en-US" altLang="en-US" sz="15500" dirty="0">
                <a:latin typeface="Times New Roman" panose="02020603050405020304" pitchFamily="18" charset="0"/>
              </a:rPr>
              <a:t>,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14258" y="254735"/>
            <a:ext cx="22788722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ħalli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b’hekk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jitrawmu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qaddisin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għax-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xogħol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tal-ħidma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tagħhom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għall-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bini</a:t>
            </a:r>
            <a:r>
              <a:rPr lang="en-US" altLang="en-US" sz="15500" dirty="0">
                <a:latin typeface="Times New Roman" panose="02020603050405020304" pitchFamily="18" charset="0"/>
              </a:rPr>
              <a:t> tal-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Ġisem</a:t>
            </a:r>
            <a:r>
              <a:rPr lang="en-US" altLang="en-US" sz="15500" dirty="0">
                <a:latin typeface="Times New Roman" panose="02020603050405020304" pitchFamily="18" charset="0"/>
              </a:rPr>
              <a:t> ta’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Kristu,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974" y="2619011"/>
            <a:ext cx="2340292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sakemm</a:t>
            </a:r>
            <a:r>
              <a:rPr lang="en-US" altLang="en-US" sz="15500" dirty="0">
                <a:latin typeface="Times New Roman" panose="02020603050405020304" pitchFamily="18" charset="0"/>
              </a:rPr>
              <a:t> aħna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lkoll</a:t>
            </a:r>
            <a:r>
              <a:rPr lang="en-US" altLang="en-US" sz="15500" dirty="0">
                <a:latin typeface="Times New Roman" panose="02020603050405020304" pitchFamily="18" charset="0"/>
              </a:rPr>
              <a:t> naslu biex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insiru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wieħed fil-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fidi</a:t>
            </a:r>
            <a:r>
              <a:rPr lang="en-US" altLang="en-US" sz="15500" dirty="0">
                <a:latin typeface="Times New Roman" panose="02020603050405020304" pitchFamily="18" charset="0"/>
              </a:rPr>
              <a:t> u fil-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għarfa</a:t>
            </a:r>
            <a:r>
              <a:rPr lang="en-US" altLang="en-US" sz="15500" dirty="0">
                <a:latin typeface="Times New Roman" panose="02020603050405020304" pitchFamily="18" charset="0"/>
              </a:rPr>
              <a:t> tal-Iben ta’ Alla,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04219" y="2619010"/>
            <a:ext cx="22394488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insiru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raġel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magħmul</a:t>
            </a:r>
            <a:r>
              <a:rPr lang="en-US" altLang="en-US" sz="15500" dirty="0">
                <a:latin typeface="Times New Roman" panose="02020603050405020304" pitchFamily="18" charset="0"/>
              </a:rPr>
              <a:t>,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fl</a:t>
            </a:r>
            <a:r>
              <a:rPr lang="en-US" altLang="en-US" sz="15500" dirty="0">
                <a:latin typeface="Times New Roman" panose="02020603050405020304" pitchFamily="18" charset="0"/>
              </a:rPr>
              <a:t>-aħjar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ta’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żmienu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hekk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isseħħ</a:t>
            </a:r>
            <a:r>
              <a:rPr lang="en-US" altLang="en-US" sz="15500" dirty="0">
                <a:latin typeface="Times New Roman" panose="02020603050405020304" pitchFamily="18" charset="0"/>
              </a:rPr>
              <a:t> 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milja</a:t>
            </a:r>
            <a:r>
              <a:rPr lang="en-US" altLang="en-US" sz="15500" dirty="0">
                <a:latin typeface="Times New Roman" panose="02020603050405020304" pitchFamily="18" charset="0"/>
              </a:rPr>
              <a:t> ta’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Kristu</a:t>
            </a:r>
            <a:r>
              <a:rPr lang="mt-MT" altLang="en-US" sz="155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782" y="395387"/>
            <a:ext cx="22685378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572" y="3852515"/>
            <a:ext cx="22002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316414" y="478394"/>
            <a:ext cx="20640080" cy="94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122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Mal-art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jasal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leħinhom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1188219"/>
            <a:ext cx="234029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smewwiet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ixandru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għmil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idejh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tħabbar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il-firxa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tas-sema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85697" y="1332235"/>
            <a:ext cx="2236009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lill-ieħor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aħbar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lill-ieħor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iwassal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tagħrif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060446" y="3943333"/>
            <a:ext cx="21208901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Mal-art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kollha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jasal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leħinhom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28855" y="1260227"/>
            <a:ext cx="2156238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aħbar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jinstemax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28855" y="1260227"/>
            <a:ext cx="2156238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Mal-art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jasal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leħinhom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jinxtered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kliemhom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060446" y="3800457"/>
            <a:ext cx="21208901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Mal-art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kollha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jasal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leħinhom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700274" y="3729019"/>
            <a:ext cx="17509471" cy="4903896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9630" y="11498578"/>
            <a:ext cx="546116" cy="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5696" y="228557"/>
            <a:ext cx="22431532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o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infaħħru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nistqarru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 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tfaħħar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ġemgħa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glorjuża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765" y="1541174"/>
            <a:ext cx="22757395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700274" y="3729019"/>
            <a:ext cx="17509471" cy="4903896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9630" y="11498578"/>
            <a:ext cx="546116" cy="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6206" y="1580797"/>
            <a:ext cx="22449584" cy="95445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9, 9-13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254735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latin typeface="Times New Roman" panose="02020603050405020304" pitchFamily="18" charset="0"/>
              </a:rPr>
              <a:t>: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</a:rPr>
              <a:t>Huwa u </a:t>
            </a:r>
            <a:r>
              <a:rPr lang="en-US" sz="15500" dirty="0" err="1">
                <a:latin typeface="Times New Roman" panose="02020603050405020304" pitchFamily="18" charset="0"/>
              </a:rPr>
              <a:t>għaddej</a:t>
            </a:r>
            <a:r>
              <a:rPr lang="en-US" sz="15500" dirty="0">
                <a:latin typeface="Times New Roman" panose="02020603050405020304" pitchFamily="18" charset="0"/>
              </a:rPr>
              <a:t> Ġesù </a:t>
            </a:r>
            <a:r>
              <a:rPr lang="en-US" sz="15500" dirty="0" err="1">
                <a:latin typeface="Times New Roman" panose="02020603050405020304" pitchFamily="18" charset="0"/>
              </a:rPr>
              <a:t>ra</a:t>
            </a:r>
            <a:r>
              <a:rPr lang="en-US" sz="15500" dirty="0">
                <a:latin typeface="Times New Roman" panose="02020603050405020304" pitchFamily="18" charset="0"/>
              </a:rPr>
              <a:t> wieħed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bilqiegħda</a:t>
            </a:r>
            <a:r>
              <a:rPr lang="en-US" sz="15500" dirty="0">
                <a:latin typeface="Times New Roman" panose="02020603050405020304" pitchFamily="18" charset="0"/>
              </a:rPr>
              <a:t> quddiem </a:t>
            </a:r>
          </a:p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latin typeface="Times New Roman" panose="02020603050405020304" pitchFamily="18" charset="0"/>
              </a:rPr>
              <a:t>mejda</a:t>
            </a:r>
            <a:r>
              <a:rPr lang="en-US" sz="15500" dirty="0">
                <a:latin typeface="Times New Roman" panose="02020603050405020304" pitchFamily="18" charset="0"/>
              </a:rPr>
              <a:t> tat-</a:t>
            </a:r>
            <a:r>
              <a:rPr lang="en-US" sz="15500" dirty="0" err="1">
                <a:latin typeface="Times New Roman" panose="02020603050405020304" pitchFamily="18" charset="0"/>
              </a:rPr>
              <a:t>taxxi</a:t>
            </a:r>
            <a:r>
              <a:rPr lang="en-US" sz="15500" dirty="0">
                <a:latin typeface="Times New Roman" panose="02020603050405020304" pitchFamily="18" charset="0"/>
              </a:rPr>
              <a:t>;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</a:rPr>
              <a:t>kien </a:t>
            </a:r>
            <a:r>
              <a:rPr lang="en-US" sz="15500" dirty="0" err="1"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latin typeface="Times New Roman" panose="02020603050405020304" pitchFamily="18" charset="0"/>
              </a:rPr>
              <a:t> Mattew.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235664" y="3042202"/>
            <a:ext cx="22788722" cy="6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“Ejja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mt-MT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qallu</a:t>
            </a:r>
            <a:r>
              <a:rPr kumimoji="0" lang="mt-M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091AA-D0C4-A599-CBFD-5D789D90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FDF52C1C-D940-6C7D-BD77-53B0A1C40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1426375"/>
            <a:ext cx="2340292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anose="02020603050405020304" pitchFamily="18" charset="0"/>
              </a:rPr>
              <a:t>Dak qam u mar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warajh</a:t>
            </a:r>
            <a:r>
              <a:rPr lang="en-US" altLang="en-US" sz="15500" dirty="0">
                <a:latin typeface="Times New Roman" panose="02020603050405020304" pitchFamily="18" charset="0"/>
              </a:rPr>
              <a:t>.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anose="02020603050405020304" pitchFamily="18" charset="0"/>
              </a:rPr>
              <a:t>U ġara li, kif qagħad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għandu</a:t>
            </a:r>
            <a:r>
              <a:rPr lang="en-US" altLang="en-US" sz="15500" dirty="0">
                <a:latin typeface="Times New Roman" panose="02020603050405020304" pitchFamily="18" charset="0"/>
              </a:rPr>
              <a:t> għall-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mejda</a:t>
            </a:r>
            <a:r>
              <a:rPr lang="en-US" altLang="en-US" sz="15500" dirty="0">
                <a:latin typeface="Times New Roman" panose="02020603050405020304" pitchFamily="18" charset="0"/>
              </a:rPr>
              <a:t>, ma’ </a:t>
            </a:r>
            <a:r>
              <a:rPr lang="mt-MT" altLang="en-US" sz="15500" dirty="0">
                <a:latin typeface="Times New Roman" panose="02020603050405020304" pitchFamily="18" charset="0"/>
              </a:rPr>
              <a:t>Ġesù </a:t>
            </a:r>
            <a:r>
              <a:rPr lang="en-US" altLang="en-US" sz="15500" dirty="0">
                <a:latin typeface="Times New Roman" panose="02020603050405020304" pitchFamily="18" charset="0"/>
              </a:rPr>
              <a:t>u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300" dirty="0">
                <a:latin typeface="Times New Roman" panose="02020603050405020304" pitchFamily="18" charset="0"/>
              </a:rPr>
              <a:t>d-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dixxipli</a:t>
            </a:r>
            <a:r>
              <a:rPr lang="en-GB" alt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sz="15500" spc="-300" dirty="0">
                <a:latin typeface="Times New Roman" panose="02020603050405020304" pitchFamily="18" charset="0"/>
              </a:rPr>
              <a:t>tiegħu</a:t>
            </a:r>
            <a:r>
              <a:rPr lang="mt-MT" sz="15500" spc="-300" dirty="0">
                <a:latin typeface="Times New Roman" panose="02020603050405020304" pitchFamily="18" charset="0"/>
              </a:rPr>
              <a:t>, 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11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F5AEF-FB3A-B56B-DF5B-090975A1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7229F66A-170F-E87B-FD2D-0A36F1ECD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3811645"/>
            <a:ext cx="23402925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spc="-300" dirty="0">
                <a:latin typeface="Times New Roman" panose="02020603050405020304" pitchFamily="18" charset="0"/>
              </a:rPr>
              <a:t>r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awh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 il-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Fariżej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 u 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qalu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 </a:t>
            </a:r>
            <a:endParaRPr lang="mt-MT" altLang="en-US" sz="15500" spc="-3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300" dirty="0">
                <a:latin typeface="Times New Roman" panose="02020603050405020304" pitchFamily="18" charset="0"/>
              </a:rPr>
              <a:t>lid-</a:t>
            </a:r>
            <a:r>
              <a:rPr lang="en-US" altLang="en-US" sz="15500" spc="-300" dirty="0" err="1">
                <a:latin typeface="Times New Roman" panose="02020603050405020304" pitchFamily="18" charset="0"/>
              </a:rPr>
              <a:t>dixxipli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 tiegħu: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99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78539" y="2619011"/>
            <a:ext cx="2264584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jiekol</a:t>
            </a: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mal-publikani</a:t>
            </a:r>
            <a:r>
              <a:rPr lang="en-GB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l-midinbin</a:t>
            </a:r>
            <a:endParaRPr lang="mt-MT" sz="15500" b="1" i="1" dirty="0">
              <a:solidFill>
                <a:srgbClr val="0032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Imgħallem</a:t>
            </a:r>
            <a:r>
              <a:rPr lang="en-US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tagħkom?”</a:t>
            </a:r>
            <a:r>
              <a:rPr lang="mt-MT" sz="15500" b="1" i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15500" dirty="0">
              <a:solidFill>
                <a:srgbClr val="00325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5004279"/>
            <a:ext cx="23405355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Hu </a:t>
            </a:r>
            <a:r>
              <a:rPr lang="en-US" sz="15500" dirty="0" err="1">
                <a:latin typeface="Times New Roman" panose="02020603050405020304" pitchFamily="18" charset="0"/>
              </a:rPr>
              <a:t>semagħhom</a:t>
            </a:r>
            <a:r>
              <a:rPr lang="en-US" sz="15500" dirty="0"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</a:rPr>
              <a:t>qal</a:t>
            </a:r>
            <a:r>
              <a:rPr lang="en-US" sz="155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C416-91F0-3298-64D5-A898EB18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6A18034C-2804-50BD-3762-8AA2F7DF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59" y="2619010"/>
            <a:ext cx="22431532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tabib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jeħtiġuhx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f’saħħithom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morda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7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-1" y="228557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morru tgħallmu x’jiġifieri, ‘Ħniena nistenna u mhux s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agrifiċċju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lill-ġusti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-midinbin.”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2159" y="1541174"/>
            <a:ext cx="2185860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85762" y="3554749"/>
            <a:ext cx="211456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068E9-66D7-26DF-3E1F-E657ECCF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EB2EDE07-2940-1DBE-CD72-22462AB2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281BD267-CFCD-4A15-003C-CDD9143F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58" y="2443135"/>
            <a:ext cx="22860160" cy="97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21 ta’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Settembru-Festa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ta’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San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Mattew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appostlu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u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evan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ġelista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5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90" y="1541174"/>
            <a:ext cx="22541344" cy="9636194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782" y="440962"/>
            <a:ext cx="22685377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 eaLnBrk="0" hangingPunct="0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774" y="1541174"/>
            <a:ext cx="2268537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57675-B419-9882-AD94-40270F48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A2D4DDBE-9C96-0E69-125D-33AB10DC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16243BA8-FA52-695A-CE1F-11E516EFF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58" y="2443135"/>
            <a:ext cx="22860160" cy="97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21 ta’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Settembru-Festa</a:t>
            </a: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ta’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San </a:t>
            </a:r>
            <a:r>
              <a:rPr kumimoji="0" 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Mattew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appostlu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u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evan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ġelista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3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43844" y="1691291"/>
            <a:ext cx="22315236" cy="97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Ittra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lill-Efesin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Ef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4, 1-7. 11-13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584</Words>
  <Application>Microsoft Office PowerPoint</Application>
  <PresentationFormat>Custom</PresentationFormat>
  <Paragraphs>104</Paragraphs>
  <Slides>41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Arial</vt:lpstr>
      <vt:lpstr>Times New Roman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109</cp:revision>
  <dcterms:created xsi:type="dcterms:W3CDTF">2008-12-28T11:50:57Z</dcterms:created>
  <dcterms:modified xsi:type="dcterms:W3CDTF">2025-08-22T11:06:21Z</dcterms:modified>
</cp:coreProperties>
</file>