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675" r:id="rId2"/>
    <p:sldMasterId id="2147483687" r:id="rId3"/>
  </p:sldMasterIdLst>
  <p:notesMasterIdLst>
    <p:notesMasterId r:id="rId64"/>
  </p:notesMasterIdLst>
  <p:sldIdLst>
    <p:sldId id="1072" r:id="rId4"/>
    <p:sldId id="966" r:id="rId5"/>
    <p:sldId id="967" r:id="rId6"/>
    <p:sldId id="968" r:id="rId7"/>
    <p:sldId id="969" r:id="rId8"/>
    <p:sldId id="970" r:id="rId9"/>
    <p:sldId id="1071" r:id="rId10"/>
    <p:sldId id="371" r:id="rId11"/>
    <p:sldId id="274" r:id="rId12"/>
    <p:sldId id="275" r:id="rId13"/>
    <p:sldId id="1145" r:id="rId14"/>
    <p:sldId id="1123" r:id="rId15"/>
    <p:sldId id="1124" r:id="rId16"/>
    <p:sldId id="1125" r:id="rId17"/>
    <p:sldId id="1126" r:id="rId18"/>
    <p:sldId id="1127" r:id="rId19"/>
    <p:sldId id="1128" r:id="rId20"/>
    <p:sldId id="283" r:id="rId21"/>
    <p:sldId id="284" r:id="rId22"/>
    <p:sldId id="285" r:id="rId23"/>
    <p:sldId id="1130" r:id="rId24"/>
    <p:sldId id="289" r:id="rId25"/>
    <p:sldId id="1129" r:id="rId26"/>
    <p:sldId id="294" r:id="rId27"/>
    <p:sldId id="513" r:id="rId28"/>
    <p:sldId id="1131" r:id="rId29"/>
    <p:sldId id="1132" r:id="rId30"/>
    <p:sldId id="1133" r:id="rId31"/>
    <p:sldId id="1134" r:id="rId32"/>
    <p:sldId id="1135" r:id="rId33"/>
    <p:sldId id="1146" r:id="rId34"/>
    <p:sldId id="303" r:id="rId35"/>
    <p:sldId id="1082" r:id="rId36"/>
    <p:sldId id="484" r:id="rId37"/>
    <p:sldId id="607" r:id="rId38"/>
    <p:sldId id="305" r:id="rId39"/>
    <p:sldId id="306" r:id="rId40"/>
    <p:sldId id="1136" r:id="rId41"/>
    <p:sldId id="1137" r:id="rId42"/>
    <p:sldId id="1138" r:id="rId43"/>
    <p:sldId id="1139" r:id="rId44"/>
    <p:sldId id="1140" r:id="rId45"/>
    <p:sldId id="1147" r:id="rId46"/>
    <p:sldId id="1141" r:id="rId47"/>
    <p:sldId id="1142" r:id="rId48"/>
    <p:sldId id="1143" r:id="rId49"/>
    <p:sldId id="1144" r:id="rId50"/>
    <p:sldId id="317" r:id="rId51"/>
    <p:sldId id="1089" r:id="rId52"/>
    <p:sldId id="1090" r:id="rId53"/>
    <p:sldId id="1091" r:id="rId54"/>
    <p:sldId id="1092" r:id="rId55"/>
    <p:sldId id="1093" r:id="rId56"/>
    <p:sldId id="1094" r:id="rId57"/>
    <p:sldId id="1095" r:id="rId58"/>
    <p:sldId id="1096" r:id="rId59"/>
    <p:sldId id="1097" r:id="rId60"/>
    <p:sldId id="1098" r:id="rId61"/>
    <p:sldId id="1099" r:id="rId62"/>
    <p:sldId id="1100" r:id="rId63"/>
  </p:sldIdLst>
  <p:sldSz cx="23399750" cy="126015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CEB797A7-15C4-4576-BC2B-187E04DE17E9}">
          <p14:sldIdLst>
            <p14:sldId id="1072"/>
            <p14:sldId id="966"/>
            <p14:sldId id="967"/>
            <p14:sldId id="968"/>
            <p14:sldId id="969"/>
            <p14:sldId id="970"/>
            <p14:sldId id="1071"/>
            <p14:sldId id="371"/>
            <p14:sldId id="274"/>
            <p14:sldId id="275"/>
            <p14:sldId id="1145"/>
            <p14:sldId id="1123"/>
            <p14:sldId id="1124"/>
            <p14:sldId id="1125"/>
            <p14:sldId id="1126"/>
            <p14:sldId id="1127"/>
            <p14:sldId id="1128"/>
            <p14:sldId id="283"/>
            <p14:sldId id="284"/>
            <p14:sldId id="285"/>
            <p14:sldId id="1130"/>
            <p14:sldId id="289"/>
            <p14:sldId id="1129"/>
            <p14:sldId id="294"/>
            <p14:sldId id="513"/>
            <p14:sldId id="1131"/>
            <p14:sldId id="1132"/>
            <p14:sldId id="1133"/>
            <p14:sldId id="1134"/>
            <p14:sldId id="1135"/>
            <p14:sldId id="1146"/>
            <p14:sldId id="303"/>
            <p14:sldId id="1082"/>
            <p14:sldId id="484"/>
            <p14:sldId id="607"/>
            <p14:sldId id="305"/>
          </p14:sldIdLst>
        </p14:section>
        <p14:section name="Untitled Section" id="{A7372133-3D96-438C-94DB-A38819A54C2C}">
          <p14:sldIdLst>
            <p14:sldId id="306"/>
            <p14:sldId id="1136"/>
            <p14:sldId id="1137"/>
            <p14:sldId id="1138"/>
            <p14:sldId id="1139"/>
            <p14:sldId id="1140"/>
            <p14:sldId id="1147"/>
            <p14:sldId id="1141"/>
            <p14:sldId id="1142"/>
            <p14:sldId id="1143"/>
            <p14:sldId id="1144"/>
            <p14:sldId id="317"/>
            <p14:sldId id="1089"/>
            <p14:sldId id="1090"/>
            <p14:sldId id="1091"/>
            <p14:sldId id="1092"/>
            <p14:sldId id="1093"/>
            <p14:sldId id="1094"/>
            <p14:sldId id="1095"/>
            <p14:sldId id="1096"/>
            <p14:sldId id="1097"/>
            <p14:sldId id="1098"/>
            <p14:sldId id="1099"/>
            <p14:sldId id="11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11" userDrawn="1">
          <p15:clr>
            <a:srgbClr val="A4A3A4"/>
          </p15:clr>
        </p15:guide>
        <p15:guide id="3" orient="horz" pos="3969" userDrawn="1">
          <p15:clr>
            <a:srgbClr val="A4A3A4"/>
          </p15:clr>
        </p15:guide>
        <p15:guide id="4" pos="6697" userDrawn="1">
          <p15:clr>
            <a:srgbClr val="A4A3A4"/>
          </p15:clr>
        </p15:guide>
        <p15:guide id="5" pos="3129" userDrawn="1">
          <p15:clr>
            <a:srgbClr val="A4A3A4"/>
          </p15:clr>
        </p15:guide>
        <p15:guide id="6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3300"/>
    <a:srgbClr val="3A1D00"/>
    <a:srgbClr val="0000FF"/>
    <a:srgbClr val="000066"/>
    <a:srgbClr val="663300"/>
    <a:srgbClr val="0000CC"/>
    <a:srgbClr val="006600"/>
    <a:srgbClr val="0909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16" autoAdjust="0"/>
    <p:restoredTop sz="94713" autoAdjust="0"/>
  </p:normalViewPr>
  <p:slideViewPr>
    <p:cSldViewPr snapToGrid="0">
      <p:cViewPr varScale="1">
        <p:scale>
          <a:sx n="35" d="100"/>
          <a:sy n="35" d="100"/>
        </p:scale>
        <p:origin x="108" y="762"/>
      </p:cViewPr>
      <p:guideLst>
        <p:guide orient="horz" pos="2160"/>
        <p:guide pos="2811"/>
        <p:guide orient="horz" pos="3969"/>
        <p:guide pos="6697"/>
        <p:guide pos="3129"/>
        <p:guide pos="73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slide" Target="slides/slide60.xml"/><Relationship Id="rId68" Type="http://schemas.openxmlformats.org/officeDocument/2006/relationships/tableStyles" Target="tableStyle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viewProps" Target="viewProps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theme" Target="theme/theme1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094556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48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20570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43F22A-2CEE-4B84-A7D5-6093CEBE003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205700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27207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21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05442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Shape 276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23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100639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Shape 30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0287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59818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58494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86469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02616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>
          <a:extLst>
            <a:ext uri="{FF2B5EF4-FFF2-40B4-BE49-F238E27FC236}">
              <a16:creationId xmlns:a16="http://schemas.microsoft.com/office/drawing/2014/main" id="{54070522-E7D5-5F55-E078-7DEA3CEF0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>
            <a:extLst>
              <a:ext uri="{FF2B5EF4-FFF2-40B4-BE49-F238E27FC236}">
                <a16:creationId xmlns:a16="http://schemas.microsoft.com/office/drawing/2014/main" id="{ABB81898-C824-4264-5E17-0C4540A61B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>
            <a:extLst>
              <a:ext uri="{FF2B5EF4-FFF2-40B4-BE49-F238E27FC236}">
                <a16:creationId xmlns:a16="http://schemas.microsoft.com/office/drawing/2014/main" id="{04622393-528A-DBF6-B715-01E307F245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278315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Shape 36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Shape 3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Shape 37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8338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887009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355001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6084602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77459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>
          <a:extLst>
            <a:ext uri="{FF2B5EF4-FFF2-40B4-BE49-F238E27FC236}">
              <a16:creationId xmlns:a16="http://schemas.microsoft.com/office/drawing/2014/main" id="{07F094BA-8860-69A7-12EC-9E2E2CC22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>
            <a:extLst>
              <a:ext uri="{FF2B5EF4-FFF2-40B4-BE49-F238E27FC236}">
                <a16:creationId xmlns:a16="http://schemas.microsoft.com/office/drawing/2014/main" id="{43B13956-1718-8941-F57C-1A596E90C49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>
            <a:extLst>
              <a:ext uri="{FF2B5EF4-FFF2-40B4-BE49-F238E27FC236}">
                <a16:creationId xmlns:a16="http://schemas.microsoft.com/office/drawing/2014/main" id="{B984CE60-FF4B-1C97-B8DC-0363BCEAFC2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969971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06092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366745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7757552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7152394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Shape 4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F4B3F243-881D-72A0-302F-088D77A02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>
            <a:extLst>
              <a:ext uri="{FF2B5EF4-FFF2-40B4-BE49-F238E27FC236}">
                <a16:creationId xmlns:a16="http://schemas.microsoft.com/office/drawing/2014/main" id="{D2BA4CF0-CFC0-A7EE-2589-56FA7B006B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>
            <a:extLst>
              <a:ext uri="{FF2B5EF4-FFF2-40B4-BE49-F238E27FC236}">
                <a16:creationId xmlns:a16="http://schemas.microsoft.com/office/drawing/2014/main" id="{C6D1403F-288B-A794-E57D-D0E56B9FD2B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1938747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6A14CD-246F-4A1C-9680-06011F50A20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37346918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28961503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9465795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9B48A6-23EC-4107-B2ED-FFB77AA970B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58202158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4603830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79563161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15915919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67607262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6404119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009823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0942934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181912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485076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68533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069203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9184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1169988" y="2940370"/>
            <a:ext cx="21059775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922973" algn="l" rtl="0">
              <a:spcBef>
                <a:spcPts val="1368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4" y="3915513"/>
            <a:ext cx="19889788" cy="2701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5"/>
            <a:ext cx="16379826" cy="32204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56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913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869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8265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7831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739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696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6530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913252">
              <a:buClrTx/>
              <a:defRPr/>
            </a:pPr>
            <a:fld id="{60E10778-D944-4AB8-9F6F-1A63392EEDCF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ea typeface="+mn-ea"/>
                <a:cs typeface="Arial" charset="0"/>
              </a:rPr>
              <a:pPr defTabSz="1913252">
                <a:buClrTx/>
                <a:defRPr/>
              </a:pPr>
              <a:t>8/10/2025</a:t>
            </a:fld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913252">
              <a:buClrTx/>
              <a:defRPr/>
            </a:pPr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913252">
              <a:buClrTx/>
              <a:defRPr/>
            </a:pPr>
            <a:fld id="{4A037685-1C15-487E-81C9-5013992F7297}" type="slidenum">
              <a:rPr lang="en-US" kern="1200" smtClean="0">
                <a:solidFill>
                  <a:prstClr val="black">
                    <a:tint val="75000"/>
                  </a:prstClr>
                </a:solidFill>
                <a:ea typeface="+mn-ea"/>
                <a:cs typeface="Arial" charset="0"/>
              </a:rPr>
              <a:pPr defTabSz="1913252">
                <a:buClrTx/>
                <a:defRPr/>
              </a:pPr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7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5" y="3914660"/>
            <a:ext cx="19889788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5" y="7140895"/>
            <a:ext cx="16379826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956626" indent="0" algn="ctr">
              <a:buNone/>
              <a:defRPr/>
            </a:lvl2pPr>
            <a:lvl3pPr marL="1913256" indent="0" algn="ctr">
              <a:buNone/>
              <a:defRPr/>
            </a:lvl3pPr>
            <a:lvl4pPr marL="2869882" indent="0" algn="ctr">
              <a:buNone/>
              <a:defRPr/>
            </a:lvl4pPr>
            <a:lvl5pPr marL="3826513" indent="0" algn="ctr">
              <a:buNone/>
              <a:defRPr/>
            </a:lvl5pPr>
            <a:lvl6pPr marL="4783139" indent="0" algn="ctr">
              <a:buNone/>
              <a:defRPr/>
            </a:lvl6pPr>
            <a:lvl7pPr marL="5739770" indent="0" algn="ctr">
              <a:buNone/>
              <a:defRPr/>
            </a:lvl7pPr>
            <a:lvl8pPr marL="6696396" indent="0" algn="ctr">
              <a:buNone/>
              <a:defRPr/>
            </a:lvl8pPr>
            <a:lvl9pPr marL="7653024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F6C30721-3B44-4468-89D7-C068872F31EE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965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294D5936-0DD8-47C6-A480-1953A400C580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191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7680"/>
            <a:ext cx="19889788" cy="2502812"/>
          </a:xfrm>
        </p:spPr>
        <p:txBody>
          <a:bodyPr anchor="t"/>
          <a:lstStyle>
            <a:lvl1pPr algn="l">
              <a:defRPr sz="838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100"/>
            <a:ext cx="19889788" cy="2756593"/>
          </a:xfrm>
        </p:spPr>
        <p:txBody>
          <a:bodyPr anchor="b"/>
          <a:lstStyle>
            <a:lvl1pPr marL="0" indent="0">
              <a:buNone/>
              <a:defRPr sz="4138"/>
            </a:lvl1pPr>
            <a:lvl2pPr marL="956626" indent="0">
              <a:buNone/>
              <a:defRPr sz="3724"/>
            </a:lvl2pPr>
            <a:lvl3pPr marL="1913256" indent="0">
              <a:buNone/>
              <a:defRPr sz="3310"/>
            </a:lvl3pPr>
            <a:lvl4pPr marL="2869882" indent="0">
              <a:buNone/>
              <a:defRPr sz="2896"/>
            </a:lvl4pPr>
            <a:lvl5pPr marL="3826513" indent="0">
              <a:buNone/>
              <a:defRPr sz="2896"/>
            </a:lvl5pPr>
            <a:lvl6pPr marL="4783139" indent="0">
              <a:buNone/>
              <a:defRPr sz="2896"/>
            </a:lvl6pPr>
            <a:lvl7pPr marL="5739770" indent="0">
              <a:buNone/>
              <a:defRPr sz="2896"/>
            </a:lvl7pPr>
            <a:lvl8pPr marL="6696396" indent="0">
              <a:buNone/>
              <a:defRPr sz="2896"/>
            </a:lvl8pPr>
            <a:lvl9pPr marL="7653024" indent="0">
              <a:buNone/>
              <a:defRPr sz="289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398CAFBD-092D-4FFD-8FDA-3509A6F419C8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321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71"/>
            <a:ext cx="10334891" cy="8316457"/>
          </a:xfrm>
        </p:spPr>
        <p:txBody>
          <a:bodyPr/>
          <a:lstStyle>
            <a:lvl1pPr>
              <a:defRPr sz="5897"/>
            </a:lvl1pPr>
            <a:lvl2pPr>
              <a:defRPr sz="5070"/>
            </a:lvl2pPr>
            <a:lvl3pPr>
              <a:defRPr sz="4138"/>
            </a:lvl3pPr>
            <a:lvl4pPr>
              <a:defRPr sz="3724"/>
            </a:lvl4pPr>
            <a:lvl5pPr>
              <a:defRPr sz="3724"/>
            </a:lvl5pPr>
            <a:lvl6pPr>
              <a:defRPr sz="3724"/>
            </a:lvl6pPr>
            <a:lvl7pPr>
              <a:defRPr sz="3724"/>
            </a:lvl7pPr>
            <a:lvl8pPr>
              <a:defRPr sz="3724"/>
            </a:lvl8pPr>
            <a:lvl9pPr>
              <a:defRPr sz="37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85" y="2940371"/>
            <a:ext cx="10334891" cy="8316457"/>
          </a:xfrm>
        </p:spPr>
        <p:txBody>
          <a:bodyPr/>
          <a:lstStyle>
            <a:lvl1pPr>
              <a:defRPr sz="5897"/>
            </a:lvl1pPr>
            <a:lvl2pPr>
              <a:defRPr sz="5070"/>
            </a:lvl2pPr>
            <a:lvl3pPr>
              <a:defRPr sz="4138"/>
            </a:lvl3pPr>
            <a:lvl4pPr>
              <a:defRPr sz="3724"/>
            </a:lvl4pPr>
            <a:lvl5pPr>
              <a:defRPr sz="3724"/>
            </a:lvl5pPr>
            <a:lvl6pPr>
              <a:defRPr sz="3724"/>
            </a:lvl6pPr>
            <a:lvl7pPr>
              <a:defRPr sz="3724"/>
            </a:lvl7pPr>
            <a:lvl8pPr>
              <a:defRPr sz="3724"/>
            </a:lvl8pPr>
            <a:lvl9pPr>
              <a:defRPr sz="37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F7659F41-4226-49F2-9D27-9D9AFB70F1DF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586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0000" y="2820782"/>
            <a:ext cx="10338954" cy="1175562"/>
          </a:xfrm>
        </p:spPr>
        <p:txBody>
          <a:bodyPr anchor="b"/>
          <a:lstStyle>
            <a:lvl1pPr marL="0" indent="0">
              <a:buNone/>
              <a:defRPr sz="5070" b="1"/>
            </a:lvl1pPr>
            <a:lvl2pPr marL="956626" indent="0">
              <a:buNone/>
              <a:defRPr sz="4138" b="1"/>
            </a:lvl2pPr>
            <a:lvl3pPr marL="1913256" indent="0">
              <a:buNone/>
              <a:defRPr sz="3724" b="1"/>
            </a:lvl3pPr>
            <a:lvl4pPr marL="2869882" indent="0">
              <a:buNone/>
              <a:defRPr sz="3310" b="1"/>
            </a:lvl4pPr>
            <a:lvl5pPr marL="3826513" indent="0">
              <a:buNone/>
              <a:defRPr sz="3310" b="1"/>
            </a:lvl5pPr>
            <a:lvl6pPr marL="4783139" indent="0">
              <a:buNone/>
              <a:defRPr sz="3310" b="1"/>
            </a:lvl6pPr>
            <a:lvl7pPr marL="5739770" indent="0">
              <a:buNone/>
              <a:defRPr sz="3310" b="1"/>
            </a:lvl7pPr>
            <a:lvl8pPr marL="6696396" indent="0">
              <a:buNone/>
              <a:defRPr sz="3310" b="1"/>
            </a:lvl8pPr>
            <a:lvl9pPr marL="7653024" indent="0">
              <a:buNone/>
              <a:defRPr sz="33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0000" y="3996332"/>
            <a:ext cx="10338954" cy="7260492"/>
          </a:xfrm>
        </p:spPr>
        <p:txBody>
          <a:bodyPr/>
          <a:lstStyle>
            <a:lvl1pPr>
              <a:defRPr sz="5070"/>
            </a:lvl1pPr>
            <a:lvl2pPr>
              <a:defRPr sz="4138"/>
            </a:lvl2pPr>
            <a:lvl3pPr>
              <a:defRPr sz="3724"/>
            </a:lvl3pPr>
            <a:lvl4pPr>
              <a:defRPr sz="3310"/>
            </a:lvl4pPr>
            <a:lvl5pPr>
              <a:defRPr sz="3310"/>
            </a:lvl5pPr>
            <a:lvl6pPr>
              <a:defRPr sz="3310"/>
            </a:lvl6pPr>
            <a:lvl7pPr>
              <a:defRPr sz="3310"/>
            </a:lvl7pPr>
            <a:lvl8pPr>
              <a:defRPr sz="3310"/>
            </a:lvl8pPr>
            <a:lvl9pPr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63" y="2820782"/>
            <a:ext cx="10343013" cy="1175562"/>
          </a:xfrm>
        </p:spPr>
        <p:txBody>
          <a:bodyPr anchor="b"/>
          <a:lstStyle>
            <a:lvl1pPr marL="0" indent="0">
              <a:buNone/>
              <a:defRPr sz="5070" b="1"/>
            </a:lvl1pPr>
            <a:lvl2pPr marL="956626" indent="0">
              <a:buNone/>
              <a:defRPr sz="4138" b="1"/>
            </a:lvl2pPr>
            <a:lvl3pPr marL="1913256" indent="0">
              <a:buNone/>
              <a:defRPr sz="3724" b="1"/>
            </a:lvl3pPr>
            <a:lvl4pPr marL="2869882" indent="0">
              <a:buNone/>
              <a:defRPr sz="3310" b="1"/>
            </a:lvl4pPr>
            <a:lvl5pPr marL="3826513" indent="0">
              <a:buNone/>
              <a:defRPr sz="3310" b="1"/>
            </a:lvl5pPr>
            <a:lvl6pPr marL="4783139" indent="0">
              <a:buNone/>
              <a:defRPr sz="3310" b="1"/>
            </a:lvl6pPr>
            <a:lvl7pPr marL="5739770" indent="0">
              <a:buNone/>
              <a:defRPr sz="3310" b="1"/>
            </a:lvl7pPr>
            <a:lvl8pPr marL="6696396" indent="0">
              <a:buNone/>
              <a:defRPr sz="3310" b="1"/>
            </a:lvl8pPr>
            <a:lvl9pPr marL="7653024" indent="0">
              <a:buNone/>
              <a:defRPr sz="33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63" y="3996332"/>
            <a:ext cx="10343013" cy="7260492"/>
          </a:xfrm>
        </p:spPr>
        <p:txBody>
          <a:bodyPr/>
          <a:lstStyle>
            <a:lvl1pPr>
              <a:defRPr sz="5070"/>
            </a:lvl1pPr>
            <a:lvl2pPr>
              <a:defRPr sz="4138"/>
            </a:lvl2pPr>
            <a:lvl3pPr>
              <a:defRPr sz="3724"/>
            </a:lvl3pPr>
            <a:lvl4pPr>
              <a:defRPr sz="3310"/>
            </a:lvl4pPr>
            <a:lvl5pPr>
              <a:defRPr sz="3310"/>
            </a:lvl5pPr>
            <a:lvl6pPr>
              <a:defRPr sz="3310"/>
            </a:lvl6pPr>
            <a:lvl7pPr>
              <a:defRPr sz="3310"/>
            </a:lvl7pPr>
            <a:lvl8pPr>
              <a:defRPr sz="3310"/>
            </a:lvl8pPr>
            <a:lvl9pPr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B8B92201-9F4E-4818-B337-E97608A19B8A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084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D5506D70-1C2E-4731-A269-CA197BC64F40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843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6797642A-B5AA-47A5-8412-4E096B1C9FDF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2631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501742"/>
            <a:ext cx="7698357" cy="2135267"/>
          </a:xfrm>
        </p:spPr>
        <p:txBody>
          <a:bodyPr anchor="b"/>
          <a:lstStyle>
            <a:lvl1pPr algn="l">
              <a:defRPr sz="4138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3" y="501733"/>
            <a:ext cx="13081110" cy="10755095"/>
          </a:xfrm>
        </p:spPr>
        <p:txBody>
          <a:bodyPr/>
          <a:lstStyle>
            <a:lvl1pPr>
              <a:defRPr sz="6725"/>
            </a:lvl1pPr>
            <a:lvl2pPr>
              <a:defRPr sz="5897"/>
            </a:lvl2pPr>
            <a:lvl3pPr>
              <a:defRPr sz="5070"/>
            </a:lvl3pPr>
            <a:lvl4pPr>
              <a:defRPr sz="4138"/>
            </a:lvl4pPr>
            <a:lvl5pPr>
              <a:defRPr sz="4138"/>
            </a:lvl5pPr>
            <a:lvl6pPr>
              <a:defRPr sz="4138"/>
            </a:lvl6pPr>
            <a:lvl7pPr>
              <a:defRPr sz="4138"/>
            </a:lvl7pPr>
            <a:lvl8pPr>
              <a:defRPr sz="4138"/>
            </a:lvl8pPr>
            <a:lvl9pPr>
              <a:defRPr sz="41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89" y="2636998"/>
            <a:ext cx="7698357" cy="8619828"/>
          </a:xfrm>
        </p:spPr>
        <p:txBody>
          <a:bodyPr/>
          <a:lstStyle>
            <a:lvl1pPr marL="0" indent="0">
              <a:buNone/>
              <a:defRPr sz="2896"/>
            </a:lvl1pPr>
            <a:lvl2pPr marL="956626" indent="0">
              <a:buNone/>
              <a:defRPr sz="2483"/>
            </a:lvl2pPr>
            <a:lvl3pPr marL="1913256" indent="0">
              <a:buNone/>
              <a:defRPr sz="2069"/>
            </a:lvl3pPr>
            <a:lvl4pPr marL="2869882" indent="0">
              <a:buNone/>
              <a:defRPr sz="1862"/>
            </a:lvl4pPr>
            <a:lvl5pPr marL="3826513" indent="0">
              <a:buNone/>
              <a:defRPr sz="1862"/>
            </a:lvl5pPr>
            <a:lvl6pPr marL="4783139" indent="0">
              <a:buNone/>
              <a:defRPr sz="1862"/>
            </a:lvl6pPr>
            <a:lvl7pPr marL="5739770" indent="0">
              <a:buNone/>
              <a:defRPr sz="1862"/>
            </a:lvl7pPr>
            <a:lvl8pPr marL="6696396" indent="0">
              <a:buNone/>
              <a:defRPr sz="1862"/>
            </a:lvl8pPr>
            <a:lvl9pPr marL="7653024" indent="0">
              <a:buNone/>
              <a:defRPr sz="186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BEEE8AD3-22D1-4005-93E3-272AB6D9A0DB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251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29" y="8821105"/>
            <a:ext cx="14039850" cy="1041381"/>
          </a:xfrm>
        </p:spPr>
        <p:txBody>
          <a:bodyPr anchor="b"/>
          <a:lstStyle>
            <a:lvl1pPr algn="l">
              <a:defRPr sz="4138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29" y="1125988"/>
            <a:ext cx="14039850" cy="7560945"/>
          </a:xfrm>
        </p:spPr>
        <p:txBody>
          <a:bodyPr/>
          <a:lstStyle>
            <a:lvl1pPr marL="0" indent="0">
              <a:buNone/>
              <a:defRPr sz="6725"/>
            </a:lvl1pPr>
            <a:lvl2pPr marL="956626" indent="0">
              <a:buNone/>
              <a:defRPr sz="5897"/>
            </a:lvl2pPr>
            <a:lvl3pPr marL="1913256" indent="0">
              <a:buNone/>
              <a:defRPr sz="5070"/>
            </a:lvl3pPr>
            <a:lvl4pPr marL="2869882" indent="0">
              <a:buNone/>
              <a:defRPr sz="4138"/>
            </a:lvl4pPr>
            <a:lvl5pPr marL="3826513" indent="0">
              <a:buNone/>
              <a:defRPr sz="4138"/>
            </a:lvl5pPr>
            <a:lvl6pPr marL="4783139" indent="0">
              <a:buNone/>
              <a:defRPr sz="4138"/>
            </a:lvl6pPr>
            <a:lvl7pPr marL="5739770" indent="0">
              <a:buNone/>
              <a:defRPr sz="4138"/>
            </a:lvl7pPr>
            <a:lvl8pPr marL="6696396" indent="0">
              <a:buNone/>
              <a:defRPr sz="4138"/>
            </a:lvl8pPr>
            <a:lvl9pPr marL="7653024" indent="0">
              <a:buNone/>
              <a:defRPr sz="4138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29" y="9862495"/>
            <a:ext cx="14039850" cy="1478934"/>
          </a:xfrm>
        </p:spPr>
        <p:txBody>
          <a:bodyPr/>
          <a:lstStyle>
            <a:lvl1pPr marL="0" indent="0">
              <a:buNone/>
              <a:defRPr sz="2896"/>
            </a:lvl1pPr>
            <a:lvl2pPr marL="956626" indent="0">
              <a:buNone/>
              <a:defRPr sz="2483"/>
            </a:lvl2pPr>
            <a:lvl3pPr marL="1913256" indent="0">
              <a:buNone/>
              <a:defRPr sz="2069"/>
            </a:lvl3pPr>
            <a:lvl4pPr marL="2869882" indent="0">
              <a:buNone/>
              <a:defRPr sz="1862"/>
            </a:lvl4pPr>
            <a:lvl5pPr marL="3826513" indent="0">
              <a:buNone/>
              <a:defRPr sz="1862"/>
            </a:lvl5pPr>
            <a:lvl6pPr marL="4783139" indent="0">
              <a:buNone/>
              <a:defRPr sz="1862"/>
            </a:lvl6pPr>
            <a:lvl7pPr marL="5739770" indent="0">
              <a:buNone/>
              <a:defRPr sz="1862"/>
            </a:lvl7pPr>
            <a:lvl8pPr marL="6696396" indent="0">
              <a:buNone/>
              <a:defRPr sz="1862"/>
            </a:lvl8pPr>
            <a:lvl9pPr marL="7653024" indent="0">
              <a:buNone/>
              <a:defRPr sz="186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94CFA7BB-DB66-447B-B538-407F6E131694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086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6D81FA24-A0C8-4D25-AC31-424CABF1DAE5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1571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9" y="504651"/>
            <a:ext cx="5264945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651"/>
            <a:ext cx="15404836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32EF92E3-324E-487D-995F-E9E6C3548832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1206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69992" y="504699"/>
            <a:ext cx="21059776" cy="107521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587224"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587224"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587224">
              <a:defRPr smtClean="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66FEF629-3BC2-465F-A537-28286039FA83}" type="slidenum">
              <a:rPr lang="en-US" kern="1200" smtClean="0">
                <a:ea typeface="+mn-ea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4709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4"/>
            <a:ext cx="934365" cy="12595741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2183" y="1251409"/>
            <a:ext cx="117811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6557" y="1251409"/>
            <a:ext cx="7312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7809" y="1251409"/>
            <a:ext cx="2437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8745" y="1251409"/>
            <a:ext cx="2031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4059" y="9273245"/>
            <a:ext cx="186872" cy="310955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4059" y="8815269"/>
            <a:ext cx="186872" cy="42005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4059" y="8520651"/>
            <a:ext cx="186872" cy="253781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4059" y="8345630"/>
            <a:ext cx="186872" cy="137099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39976" y="7980997"/>
            <a:ext cx="19889788" cy="3629254"/>
          </a:xfrm>
        </p:spPr>
        <p:txBody>
          <a:bodyPr/>
          <a:lstStyle>
            <a:lvl1pPr marR="19544" algn="l">
              <a:defRPr sz="85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39976" y="5208651"/>
            <a:ext cx="19889788" cy="2772347"/>
          </a:xfrm>
        </p:spPr>
        <p:txBody>
          <a:bodyPr lIns="214978" anchor="b"/>
          <a:lstStyle>
            <a:lvl1pPr marL="0" indent="0" algn="l">
              <a:spcBef>
                <a:spcPts val="0"/>
              </a:spcBef>
              <a:buNone/>
              <a:defRPr sz="4300">
                <a:solidFill>
                  <a:schemeClr val="tx1"/>
                </a:solidFill>
              </a:defRPr>
            </a:lvl1pPr>
            <a:lvl2pPr marL="977170" indent="0" algn="ctr">
              <a:buNone/>
            </a:lvl2pPr>
            <a:lvl3pPr marL="1954338" indent="0" algn="ctr">
              <a:buNone/>
            </a:lvl3pPr>
            <a:lvl4pPr marL="2931508" indent="0" algn="ctr">
              <a:buNone/>
            </a:lvl4pPr>
            <a:lvl5pPr marL="3908677" indent="0" algn="ctr">
              <a:buNone/>
            </a:lvl5pPr>
            <a:lvl6pPr marL="4885847" indent="0" algn="ctr">
              <a:buNone/>
            </a:lvl6pPr>
            <a:lvl7pPr marL="5863015" indent="0" algn="ctr">
              <a:buNone/>
            </a:lvl7pPr>
            <a:lvl8pPr marL="6840185" indent="0" algn="ctr">
              <a:buNone/>
            </a:lvl8pPr>
            <a:lvl9pPr marL="7817354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4A985DF-B91E-41D8-AD34-3449F92A8707}" type="datetimeFigureOut">
              <a:rPr lang="en-US"/>
              <a:pPr>
                <a:defRPr/>
              </a:pPr>
              <a:t>8/10/2025</a:t>
            </a:fld>
            <a:endParaRPr lang="en-GB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2E0D10-6C49-41F2-8248-B35953CFF8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9854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744E5-136D-4A69-8F3F-7C7B8EC14D65}" type="datetimeFigureOut">
              <a:rPr lang="en-US"/>
              <a:pPr>
                <a:defRPr/>
              </a:pPr>
              <a:t>8/10/2025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CAF99-FB7E-4568-B381-78B375D763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596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7"/>
          <p:cNvSpPr>
            <a:spLocks/>
          </p:cNvSpPr>
          <p:nvPr/>
        </p:nvSpPr>
        <p:spPr bwMode="auto">
          <a:xfrm>
            <a:off x="12357994" y="1971913"/>
            <a:ext cx="11058007" cy="10641330"/>
          </a:xfrm>
          <a:custGeom>
            <a:avLst/>
            <a:gdLst>
              <a:gd name="T0" fmla="*/ 0 w 2736"/>
              <a:gd name="T1" fmla="*/ 2147483647 h 3648"/>
              <a:gd name="T2" fmla="*/ 2147483647 w 2736"/>
              <a:gd name="T3" fmla="*/ 2147483647 h 3648"/>
              <a:gd name="T4" fmla="*/ 2147483647 w 2736"/>
              <a:gd name="T5" fmla="*/ 0 h 3648"/>
              <a:gd name="T6" fmla="*/ 2147483647 w 2736"/>
              <a:gd name="T7" fmla="*/ 2147483647 h 3648"/>
              <a:gd name="T8" fmla="*/ 2147483647 w 2736"/>
              <a:gd name="T9" fmla="*/ 2147483647 h 3648"/>
              <a:gd name="T10" fmla="*/ 2147483647 w 2736"/>
              <a:gd name="T11" fmla="*/ 2147483647 h 3648"/>
              <a:gd name="T12" fmla="*/ 0 w 2736"/>
              <a:gd name="T13" fmla="*/ 2147483647 h 364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36"/>
              <a:gd name="T22" fmla="*/ 0 h 3648"/>
              <a:gd name="T23" fmla="*/ 2736 w 2736"/>
              <a:gd name="T24" fmla="*/ 3648 h 364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0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95434" tIns="97717" rIns="195434" bIns="97717"/>
          <a:lstStyle/>
          <a:p>
            <a:endParaRPr lang="en-GB" sz="3000"/>
          </a:p>
        </p:txBody>
      </p:sp>
      <p:sp>
        <p:nvSpPr>
          <p:cNvPr id="5" name="Freeform 18"/>
          <p:cNvSpPr>
            <a:spLocks/>
          </p:cNvSpPr>
          <p:nvPr/>
        </p:nvSpPr>
        <p:spPr bwMode="auto">
          <a:xfrm>
            <a:off x="958741" y="1"/>
            <a:ext cx="14108913" cy="12155270"/>
          </a:xfrm>
          <a:custGeom>
            <a:avLst/>
            <a:gdLst>
              <a:gd name="T0" fmla="*/ 0 w 3504"/>
              <a:gd name="T1" fmla="*/ 2147483647 h 4128"/>
              <a:gd name="T2" fmla="*/ 0 w 3504"/>
              <a:gd name="T3" fmla="*/ 2147483647 h 4128"/>
              <a:gd name="T4" fmla="*/ 2147483647 w 3504"/>
              <a:gd name="T5" fmla="*/ 2147483647 h 4128"/>
              <a:gd name="T6" fmla="*/ 2147483647 w 3504"/>
              <a:gd name="T7" fmla="*/ 0 h 4128"/>
              <a:gd name="T8" fmla="*/ 2147483647 w 3504"/>
              <a:gd name="T9" fmla="*/ 0 h 4128"/>
              <a:gd name="T10" fmla="*/ 2147483647 w 3504"/>
              <a:gd name="T11" fmla="*/ 2147483647 h 4128"/>
              <a:gd name="T12" fmla="*/ 0 w 3504"/>
              <a:gd name="T13" fmla="*/ 2147483647 h 4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504"/>
              <a:gd name="T22" fmla="*/ 0 h 4128"/>
              <a:gd name="T23" fmla="*/ 3504 w 3504"/>
              <a:gd name="T24" fmla="*/ 4128 h 41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95434" tIns="97717" rIns="195434" bIns="97717"/>
          <a:lstStyle/>
          <a:p>
            <a:endParaRPr lang="en-GB" sz="3000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12902007" y="2297005"/>
            <a:ext cx="7560945" cy="30427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15209838" y="0"/>
            <a:ext cx="7019925" cy="78409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5209838" y="7840982"/>
            <a:ext cx="8189913" cy="21002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15209838" y="0"/>
            <a:ext cx="3509963" cy="78409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15222028" y="7803060"/>
            <a:ext cx="5350254" cy="479851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15209839" y="7840982"/>
            <a:ext cx="4094955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15209838" y="2520317"/>
            <a:ext cx="8189913" cy="532066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15209838" y="3220403"/>
            <a:ext cx="8189913" cy="462057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2534974" y="7840982"/>
            <a:ext cx="12674866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1364986" y="7840982"/>
            <a:ext cx="13649854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938430" y="4480561"/>
            <a:ext cx="14429846" cy="33604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938430" y="3920490"/>
            <a:ext cx="14429846" cy="392049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11699876" y="7840982"/>
            <a:ext cx="3509963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0306" y="738012"/>
            <a:ext cx="21762579" cy="1630619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950616" y="1251409"/>
            <a:ext cx="69063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052180" y="1251409"/>
            <a:ext cx="69060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1145615" y="1251409"/>
            <a:ext cx="2437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 flipH="1">
            <a:off x="1218740" y="1251409"/>
            <a:ext cx="2437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279676" y="1251409"/>
            <a:ext cx="93435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8982" y="2483699"/>
            <a:ext cx="14632643" cy="1796131"/>
          </a:xfrm>
        </p:spPr>
        <p:txBody>
          <a:bodyPr lIns="175891" bIns="0"/>
          <a:lstStyle>
            <a:lvl1pPr marL="11726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8983" y="940918"/>
            <a:ext cx="20872577" cy="1428178"/>
          </a:xfrm>
        </p:spPr>
        <p:txBody>
          <a:bodyPr tIns="136804"/>
          <a:lstStyle>
            <a:lvl1pPr algn="l">
              <a:buNone/>
              <a:defRPr sz="8100" b="0" cap="none" spc="-321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4F2AFD-0DF0-449F-9478-B32A4C0472A6}" type="datetimeFigureOut">
              <a:rPr lang="en-US"/>
              <a:pPr>
                <a:defRPr/>
              </a:pPr>
              <a:t>8/10/2025</a:t>
            </a:fld>
            <a:endParaRPr lang="en-GB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93555D-3F42-4FC9-93D4-FD7A3EA0AB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573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8" y="940918"/>
            <a:ext cx="21059775" cy="168021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8270" y="3253299"/>
            <a:ext cx="10334891" cy="8316457"/>
          </a:xfrm>
        </p:spPr>
        <p:txBody>
          <a:bodyPr/>
          <a:lstStyle>
            <a:lvl1pPr>
              <a:defRPr sz="6000"/>
            </a:lvl1pPr>
            <a:lvl2pPr>
              <a:defRPr sz="52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13156" y="3253299"/>
            <a:ext cx="10334891" cy="8316457"/>
          </a:xfrm>
        </p:spPr>
        <p:txBody>
          <a:bodyPr/>
          <a:lstStyle>
            <a:lvl1pPr>
              <a:defRPr sz="6000"/>
            </a:lvl1pPr>
            <a:lvl2pPr>
              <a:defRPr sz="52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F066F-37E4-483B-837A-941A303A7BF3}" type="datetimeFigureOut">
              <a:rPr lang="en-US"/>
              <a:pPr>
                <a:defRPr/>
              </a:pPr>
              <a:t>8/10/2025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A815D-8E88-440D-A01A-FDA9C525F7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7069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38012"/>
            <a:ext cx="22692883" cy="1630619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3437" y="1251409"/>
            <a:ext cx="117811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875" y="1251409"/>
            <a:ext cx="69063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126" y="1251409"/>
            <a:ext cx="2437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" y="1251409"/>
            <a:ext cx="2437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flipH="1">
            <a:off x="381873" y="1251409"/>
            <a:ext cx="7312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flipH="1">
            <a:off x="483436" y="1251409"/>
            <a:ext cx="7312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flipH="1">
            <a:off x="580935" y="1251409"/>
            <a:ext cx="2437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flipH="1">
            <a:off x="654059" y="1251409"/>
            <a:ext cx="20311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14994" y="1251409"/>
            <a:ext cx="93438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859" y="940918"/>
            <a:ext cx="19889788" cy="1680210"/>
          </a:xfrm>
        </p:spPr>
        <p:txBody>
          <a:bodyPr/>
          <a:lstStyle>
            <a:lvl1pPr>
              <a:defRPr sz="850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6" y="3325417"/>
            <a:ext cx="10338955" cy="1175562"/>
          </a:xfrm>
        </p:spPr>
        <p:txBody>
          <a:bodyPr anchor="ctr"/>
          <a:lstStyle>
            <a:lvl1pPr marL="156347" indent="0" algn="l">
              <a:buNone/>
              <a:defRPr sz="5200" b="1">
                <a:solidFill>
                  <a:schemeClr val="accent2"/>
                </a:solidFill>
              </a:defRPr>
            </a:lvl1pPr>
            <a:lvl2pPr>
              <a:buNone/>
              <a:defRPr sz="4300" b="1"/>
            </a:lvl2pPr>
            <a:lvl3pPr>
              <a:buNone/>
              <a:defRPr sz="3800" b="1"/>
            </a:lvl3pPr>
            <a:lvl4pPr>
              <a:buNone/>
              <a:defRPr sz="3400" b="1"/>
            </a:lvl4pPr>
            <a:lvl5pPr>
              <a:buNone/>
              <a:defRPr sz="34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1886750" y="3325417"/>
            <a:ext cx="10343014" cy="1175562"/>
          </a:xfrm>
        </p:spPr>
        <p:txBody>
          <a:bodyPr anchor="ctr"/>
          <a:lstStyle>
            <a:lvl1pPr marL="156347" indent="0">
              <a:buNone/>
              <a:defRPr sz="5200" b="1">
                <a:solidFill>
                  <a:schemeClr val="accent2"/>
                </a:solidFill>
              </a:defRPr>
            </a:lvl1pPr>
            <a:lvl2pPr>
              <a:buNone/>
              <a:defRPr sz="4300" b="1"/>
            </a:lvl2pPr>
            <a:lvl3pPr>
              <a:buNone/>
              <a:defRPr sz="3800" b="1"/>
            </a:lvl3pPr>
            <a:lvl4pPr>
              <a:buNone/>
              <a:defRPr sz="3400" b="1"/>
            </a:lvl4pPr>
            <a:lvl5pPr>
              <a:buNone/>
              <a:defRPr sz="34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169986" y="4518483"/>
            <a:ext cx="10338955" cy="7275309"/>
          </a:xfrm>
        </p:spPr>
        <p:txBody>
          <a:bodyPr/>
          <a:lstStyle>
            <a:lvl1pPr>
              <a:defRPr sz="5200"/>
            </a:lvl1pPr>
            <a:lvl2pPr>
              <a:defRPr sz="43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4518483"/>
            <a:ext cx="10343014" cy="7275309"/>
          </a:xfrm>
        </p:spPr>
        <p:txBody>
          <a:bodyPr/>
          <a:lstStyle>
            <a:lvl1pPr>
              <a:defRPr sz="5200"/>
            </a:lvl1pPr>
            <a:lvl2pPr>
              <a:defRPr sz="43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0F9B495-C2B0-42E5-8AB3-2251814308AC}" type="datetimeFigureOut">
              <a:rPr lang="en-US"/>
              <a:pPr>
                <a:defRPr/>
              </a:pPr>
              <a:t>8/10/2025</a:t>
            </a:fld>
            <a:endParaRPr lang="en-GB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2539BE-F85E-4391-A94B-E974EDA3AC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91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976" y="940918"/>
            <a:ext cx="19889788" cy="1680210"/>
          </a:xfrm>
        </p:spPr>
        <p:txBody>
          <a:bodyPr/>
          <a:lstStyle>
            <a:lvl1pPr>
              <a:defRPr sz="8500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F79A3-F9CB-4682-A2FC-ADC14FEF8660}" type="datetimeFigureOut">
              <a:rPr lang="en-US"/>
              <a:pPr>
                <a:defRPr/>
              </a:pPr>
              <a:t>8/10/2025</a:t>
            </a:fld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73FEF-D3A2-4532-AD11-F1816D6245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4538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6C50D-8F48-49FB-9C44-BFEE2B7716D3}" type="datetimeFigureOut">
              <a:rPr lang="en-US"/>
              <a:pPr>
                <a:defRPr/>
              </a:pPr>
              <a:t>8/10/2025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5CF7C-AC5E-4BE3-B885-C3A7294F4E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52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1848419" y="8097682"/>
            <a:ext cx="19889788" cy="2502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8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1848419" y="5341086"/>
            <a:ext cx="19889788" cy="2756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L="977265" marR="0" lvl="0" indent="-488633" algn="l" rtl="0">
              <a:spcBef>
                <a:spcPts val="855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4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488633" algn="l" rtl="0">
              <a:spcBef>
                <a:spcPts val="77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3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488633" algn="l" rtl="0">
              <a:spcBef>
                <a:spcPts val="684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3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4982" y="501731"/>
            <a:ext cx="21059775" cy="2135267"/>
          </a:xfrm>
        </p:spPr>
        <p:txBody>
          <a:bodyPr anchor="ctr"/>
          <a:lstStyle>
            <a:lvl1pPr algn="l">
              <a:buNone/>
              <a:defRPr sz="77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754982" y="2636997"/>
            <a:ext cx="6434930" cy="8401050"/>
          </a:xfrm>
        </p:spPr>
        <p:txBody>
          <a:bodyPr/>
          <a:lstStyle>
            <a:lvl1pPr marL="117260" indent="0">
              <a:buNone/>
              <a:defRPr sz="3800"/>
            </a:lvl1pPr>
            <a:lvl2pPr>
              <a:buNone/>
              <a:defRPr sz="2500"/>
            </a:lvl2pPr>
            <a:lvl3pPr>
              <a:buNone/>
              <a:defRPr sz="2100"/>
            </a:lvl3pPr>
            <a:lvl4pPr>
              <a:buNone/>
              <a:defRPr sz="1900"/>
            </a:lvl4pPr>
            <a:lvl5pPr>
              <a:buNone/>
              <a:defRPr sz="1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774905" y="2636997"/>
            <a:ext cx="14039850" cy="8401050"/>
          </a:xfrm>
        </p:spPr>
        <p:txBody>
          <a:bodyPr/>
          <a:lstStyle>
            <a:lvl1pPr>
              <a:defRPr sz="6900"/>
            </a:lvl1pPr>
            <a:lvl2pPr>
              <a:defRPr sz="6000"/>
            </a:lvl2pPr>
            <a:lvl3pPr>
              <a:defRPr sz="5200"/>
            </a:lvl3pPr>
            <a:lvl4pPr>
              <a:defRPr sz="4300"/>
            </a:lvl4pPr>
            <a:lvl5pPr>
              <a:defRPr sz="43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BFE6E-3C87-4543-B1ED-D809CEF90371}" type="datetimeFigureOut">
              <a:rPr lang="en-US"/>
              <a:pPr>
                <a:defRPr/>
              </a:pPr>
              <a:t>8/10/2025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685DD-D278-4227-9585-A1D1E1B1BD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2489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42490" y="3"/>
            <a:ext cx="22461324" cy="3450849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930305" y="3462517"/>
            <a:ext cx="2247351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21838555" y="2193893"/>
            <a:ext cx="242112" cy="32905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232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31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22228552" y="2473928"/>
            <a:ext cx="242112" cy="32905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232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31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21338871" y="2663534"/>
            <a:ext cx="242114" cy="329061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232639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31665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2339976" y="810803"/>
            <a:ext cx="17549813" cy="1289463"/>
          </a:xfrm>
        </p:spPr>
        <p:txBody>
          <a:bodyPr anchor="b"/>
          <a:lstStyle>
            <a:lvl1pPr algn="l">
              <a:buNone/>
              <a:defRPr sz="45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41804" y="3479824"/>
            <a:ext cx="22463760" cy="911426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6900"/>
            </a:lvl1pPr>
            <a:extLst/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2339976" y="2113389"/>
            <a:ext cx="17549813" cy="1260158"/>
          </a:xfrm>
        </p:spPr>
        <p:txBody>
          <a:bodyPr/>
          <a:lstStyle>
            <a:lvl1pPr marL="58631" indent="0">
              <a:spcBef>
                <a:spcPts val="0"/>
              </a:spcBef>
              <a:buNone/>
              <a:defRPr sz="3000">
                <a:solidFill>
                  <a:srgbClr val="FFFFFF"/>
                </a:solidFill>
              </a:defRPr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16574824" y="102100"/>
            <a:ext cx="5459942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4FC8E21-05BC-4F45-8B9A-B8AAF53CD13C}" type="datetimeFigureOut">
              <a:rPr lang="en-US"/>
              <a:pPr>
                <a:defRPr/>
              </a:pPr>
              <a:t>8/10/2025</a:t>
            </a:fld>
            <a:endParaRPr lang="en-GB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39975" y="102100"/>
            <a:ext cx="14234849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034765" y="102100"/>
            <a:ext cx="1169988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B28095-AC5D-4209-AC4E-EB141635F4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2262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96181-8BC4-4D14-9541-2FE822BBEDC7}" type="datetimeFigureOut">
              <a:rPr lang="en-US"/>
              <a:pPr>
                <a:defRPr/>
              </a:pPr>
              <a:t>8/10/2025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443F3-F40B-4A5B-B835-B874AE806E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636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0" y="504653"/>
            <a:ext cx="5069946" cy="1075217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9984" y="504653"/>
            <a:ext cx="15014841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C61F4-AEE0-4F77-9BF8-A1E9531756F1}" type="datetimeFigureOut">
              <a:rPr lang="en-US"/>
              <a:pPr>
                <a:defRPr/>
              </a:pPr>
              <a:t>8/10/2025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AB546-2E3F-4658-B8C6-E8B5A6580C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422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1169988" y="2940370"/>
            <a:ext cx="10334891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11894873" y="2940370"/>
            <a:ext cx="10334891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1169988" y="2820771"/>
            <a:ext cx="10338954" cy="117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L="977265" marR="0" lvl="0" indent="-488633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5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488633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488633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1169988" y="3996333"/>
            <a:ext cx="10338954" cy="7260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3"/>
          </p:nvPr>
        </p:nvSpPr>
        <p:spPr>
          <a:xfrm>
            <a:off x="11886751" y="2820771"/>
            <a:ext cx="10343014" cy="117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L="977265" marR="0" lvl="0" indent="-488633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5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488633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488633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4"/>
          </p:nvPr>
        </p:nvSpPr>
        <p:spPr>
          <a:xfrm>
            <a:off x="11886751" y="3996333"/>
            <a:ext cx="10343014" cy="7260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1169990" y="501731"/>
            <a:ext cx="7698356" cy="2135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4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9148653" y="501732"/>
            <a:ext cx="13081110" cy="10755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922973" algn="l" rtl="0">
              <a:spcBef>
                <a:spcPts val="1368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2"/>
          </p:nvPr>
        </p:nvSpPr>
        <p:spPr>
          <a:xfrm>
            <a:off x="1169990" y="2636997"/>
            <a:ext cx="7698356" cy="8619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488633" algn="l" rtl="0">
              <a:spcBef>
                <a:spcPts val="599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488633" algn="l" rtl="0">
              <a:spcBef>
                <a:spcPts val="51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488633" algn="l" rtl="0"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86514" y="8821105"/>
            <a:ext cx="14039850" cy="1041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4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72" name="Shape 72"/>
          <p:cNvSpPr>
            <a:spLocks noGrp="1"/>
          </p:cNvSpPr>
          <p:nvPr>
            <p:ph type="pic" idx="2"/>
          </p:nvPr>
        </p:nvSpPr>
        <p:spPr>
          <a:xfrm>
            <a:off x="4586514" y="1125976"/>
            <a:ext cx="14039850" cy="7560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R="0" lvl="0" algn="l" rtl="0">
              <a:spcBef>
                <a:spcPts val="1368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4586514" y="9862484"/>
            <a:ext cx="14039850" cy="1478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488633" algn="l" rtl="0">
              <a:spcBef>
                <a:spcPts val="599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488633" algn="l" rtl="0">
              <a:spcBef>
                <a:spcPts val="51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488633" algn="l" rtl="0"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7541648" y="-3431292"/>
            <a:ext cx="8316457" cy="2105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922973" algn="l" rtl="0">
              <a:spcBef>
                <a:spcPts val="1368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 rot="5400000">
            <a:off x="14221203" y="3248264"/>
            <a:ext cx="10752177" cy="5264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 rot="5400000">
            <a:off x="3496321" y="-1821681"/>
            <a:ext cx="10752177" cy="15404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922973" algn="l" rtl="0">
              <a:spcBef>
                <a:spcPts val="1368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1169988" y="2940370"/>
            <a:ext cx="21059775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70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110" y="505256"/>
            <a:ext cx="21061555" cy="2099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4960" tIns="92484" rIns="184960" bIns="924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110" y="2941189"/>
            <a:ext cx="21061555" cy="831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111" y="11474772"/>
            <a:ext cx="5461128" cy="876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>
            <a:lvl1pPr>
              <a:defRPr sz="2896">
                <a:solidFill>
                  <a:srgbClr val="000000"/>
                </a:solidFill>
              </a:defRPr>
            </a:lvl1pPr>
          </a:lstStyle>
          <a:p>
            <a:pPr defTabSz="945008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5065" y="11474772"/>
            <a:ext cx="7409624" cy="876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>
            <a:lvl1pPr algn="ctr">
              <a:defRPr sz="2896">
                <a:solidFill>
                  <a:srgbClr val="000000"/>
                </a:solidFill>
              </a:defRPr>
            </a:lvl1pPr>
          </a:lstStyle>
          <a:p>
            <a:pPr defTabSz="945008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525" y="11474772"/>
            <a:ext cx="5461129" cy="876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>
            <a:lvl1pPr algn="r">
              <a:defRPr sz="2896">
                <a:solidFill>
                  <a:srgbClr val="000000"/>
                </a:solidFill>
              </a:defRPr>
            </a:lvl1pPr>
          </a:lstStyle>
          <a:p>
            <a:pPr defTabSz="945008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1D059D40-979D-4540-8218-0003113E700F}" type="slidenum">
              <a:rPr lang="en-US" kern="1200" smtClean="0">
                <a:ea typeface="+mn-ea"/>
                <a:cs typeface="Arial" charset="0"/>
              </a:rPr>
              <a:pPr defTabSz="945008"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958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5pPr>
      <a:lvl6pPr marL="956626" algn="ctr" rtl="0" eaLnBrk="1" fontAlgn="base" hangingPunct="1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6pPr>
      <a:lvl7pPr marL="1913256" algn="ctr" rtl="0" eaLnBrk="1" fontAlgn="base" hangingPunct="1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7pPr>
      <a:lvl8pPr marL="2869882" algn="ctr" rtl="0" eaLnBrk="1" fontAlgn="base" hangingPunct="1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8pPr>
      <a:lvl9pPr marL="3826513" algn="ctr" rtl="0" eaLnBrk="1" fontAlgn="base" hangingPunct="1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9pPr>
    </p:titleStyle>
    <p:bodyStyle>
      <a:lvl1pPr marL="716961" indent="-716961" algn="l" rtl="0" eaLnBrk="0" fontAlgn="base" hangingPunct="0">
        <a:spcBef>
          <a:spcPct val="20000"/>
        </a:spcBef>
        <a:spcAft>
          <a:spcPct val="0"/>
        </a:spcAft>
        <a:buChar char="•"/>
        <a:defRPr sz="6725">
          <a:solidFill>
            <a:schemeClr val="tx1"/>
          </a:solidFill>
          <a:latin typeface="+mn-lt"/>
          <a:ea typeface="+mn-ea"/>
          <a:cs typeface="+mn-cs"/>
        </a:defRPr>
      </a:lvl1pPr>
      <a:lvl2pPr marL="1553682" indent="-597188" algn="l" rtl="0" eaLnBrk="0" fontAlgn="base" hangingPunct="0">
        <a:spcBef>
          <a:spcPct val="20000"/>
        </a:spcBef>
        <a:spcAft>
          <a:spcPct val="0"/>
        </a:spcAft>
        <a:buChar char="–"/>
        <a:defRPr sz="5897">
          <a:solidFill>
            <a:schemeClr val="tx1"/>
          </a:solidFill>
          <a:latin typeface="+mn-lt"/>
        </a:defRPr>
      </a:lvl2pPr>
      <a:lvl3pPr marL="2390404" indent="-477427" algn="l" rtl="0" eaLnBrk="0" fontAlgn="base" hangingPunct="0">
        <a:spcBef>
          <a:spcPct val="20000"/>
        </a:spcBef>
        <a:spcAft>
          <a:spcPct val="0"/>
        </a:spcAft>
        <a:buChar char="•"/>
        <a:defRPr sz="5070">
          <a:solidFill>
            <a:schemeClr val="tx1"/>
          </a:solidFill>
          <a:latin typeface="+mn-lt"/>
        </a:defRPr>
      </a:lvl3pPr>
      <a:lvl4pPr marL="3346888" indent="-477427" algn="l" rtl="0" eaLnBrk="0" fontAlgn="base" hangingPunct="0">
        <a:spcBef>
          <a:spcPct val="20000"/>
        </a:spcBef>
        <a:spcAft>
          <a:spcPct val="0"/>
        </a:spcAft>
        <a:buChar char="–"/>
        <a:defRPr sz="4138">
          <a:solidFill>
            <a:schemeClr val="tx1"/>
          </a:solidFill>
          <a:latin typeface="+mn-lt"/>
        </a:defRPr>
      </a:lvl4pPr>
      <a:lvl5pPr marL="4303382" indent="-477427" algn="l" rtl="0" eaLnBrk="0" fontAlgn="base" hangingPunct="0">
        <a:spcBef>
          <a:spcPct val="20000"/>
        </a:spcBef>
        <a:spcAft>
          <a:spcPct val="0"/>
        </a:spcAft>
        <a:buChar char="»"/>
        <a:defRPr sz="4138">
          <a:solidFill>
            <a:schemeClr val="tx1"/>
          </a:solidFill>
          <a:latin typeface="+mn-lt"/>
        </a:defRPr>
      </a:lvl5pPr>
      <a:lvl6pPr marL="5261452" indent="-478317" algn="l" rtl="0" eaLnBrk="1" fontAlgn="base" hangingPunct="1">
        <a:spcBef>
          <a:spcPct val="20000"/>
        </a:spcBef>
        <a:spcAft>
          <a:spcPct val="0"/>
        </a:spcAft>
        <a:buChar char="»"/>
        <a:defRPr sz="4138">
          <a:solidFill>
            <a:schemeClr val="tx1"/>
          </a:solidFill>
          <a:latin typeface="+mn-lt"/>
        </a:defRPr>
      </a:lvl6pPr>
      <a:lvl7pPr marL="6218083" indent="-478317" algn="l" rtl="0" eaLnBrk="1" fontAlgn="base" hangingPunct="1">
        <a:spcBef>
          <a:spcPct val="20000"/>
        </a:spcBef>
        <a:spcAft>
          <a:spcPct val="0"/>
        </a:spcAft>
        <a:buChar char="»"/>
        <a:defRPr sz="4138">
          <a:solidFill>
            <a:schemeClr val="tx1"/>
          </a:solidFill>
          <a:latin typeface="+mn-lt"/>
        </a:defRPr>
      </a:lvl7pPr>
      <a:lvl8pPr marL="7174708" indent="-478317" algn="l" rtl="0" eaLnBrk="1" fontAlgn="base" hangingPunct="1">
        <a:spcBef>
          <a:spcPct val="20000"/>
        </a:spcBef>
        <a:spcAft>
          <a:spcPct val="0"/>
        </a:spcAft>
        <a:buChar char="»"/>
        <a:defRPr sz="4138">
          <a:solidFill>
            <a:schemeClr val="tx1"/>
          </a:solidFill>
          <a:latin typeface="+mn-lt"/>
        </a:defRPr>
      </a:lvl8pPr>
      <a:lvl9pPr marL="8131339" indent="-478317" algn="l" rtl="0" eaLnBrk="1" fontAlgn="base" hangingPunct="1">
        <a:spcBef>
          <a:spcPct val="20000"/>
        </a:spcBef>
        <a:spcAft>
          <a:spcPct val="0"/>
        </a:spcAft>
        <a:buChar char="»"/>
        <a:defRPr sz="413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1pPr>
      <a:lvl2pPr marL="956626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2pPr>
      <a:lvl3pPr marL="1913256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3pPr>
      <a:lvl4pPr marL="2869882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4pPr>
      <a:lvl5pPr marL="3826513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5pPr>
      <a:lvl6pPr marL="4783139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6pPr>
      <a:lvl7pPr marL="5739770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7pPr>
      <a:lvl8pPr marL="6696396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8pPr>
      <a:lvl9pPr marL="7653024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4"/>
            <a:ext cx="934365" cy="12595741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4059" y="9273245"/>
            <a:ext cx="186872" cy="310955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4059" y="8815269"/>
            <a:ext cx="186872" cy="42005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54059" y="8520651"/>
            <a:ext cx="186872" cy="253781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4059" y="8345630"/>
            <a:ext cx="186872" cy="137099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92183" y="1251409"/>
            <a:ext cx="117811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6557" y="1251409"/>
            <a:ext cx="73124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37809" y="1251409"/>
            <a:ext cx="24374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8745" y="1251409"/>
            <a:ext cx="20314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339976" y="942202"/>
            <a:ext cx="19889788" cy="1680210"/>
          </a:xfrm>
          <a:prstGeom prst="rect">
            <a:avLst/>
          </a:prstGeom>
        </p:spPr>
        <p:txBody>
          <a:bodyPr vert="horz" lIns="195434" tIns="97717" rIns="195434" bIns="97717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2339976" y="3278743"/>
            <a:ext cx="19889788" cy="840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5434" tIns="97717" rIns="195434" bIns="97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16574824" y="11790643"/>
            <a:ext cx="5459942" cy="670917"/>
          </a:xfrm>
          <a:prstGeom prst="rect">
            <a:avLst/>
          </a:prstGeom>
        </p:spPr>
        <p:txBody>
          <a:bodyPr vert="horz" lIns="195434" tIns="97717" rIns="195434" bIns="97717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3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9B7B867-3F0D-4D1B-9234-902E050350BD}" type="datetimeFigureOut">
              <a:rPr lang="en-US"/>
              <a:pPr>
                <a:defRPr/>
              </a:pPr>
              <a:t>8/10/2025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339975" y="11790643"/>
            <a:ext cx="14234849" cy="670917"/>
          </a:xfrm>
          <a:prstGeom prst="rect">
            <a:avLst/>
          </a:prstGeom>
        </p:spPr>
        <p:txBody>
          <a:bodyPr vert="horz" lIns="195434" tIns="97717" rIns="195434" bIns="97717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23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22034765" y="11790643"/>
            <a:ext cx="1169988" cy="670917"/>
          </a:xfrm>
          <a:prstGeom prst="rect">
            <a:avLst/>
          </a:prstGeom>
        </p:spPr>
        <p:txBody>
          <a:bodyPr vert="horz" lIns="195434" tIns="97717" rIns="195434" bIns="97717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5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79142BB-28D4-4383-B28E-474669A16F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8500" kern="1200" spc="-214">
          <a:solidFill>
            <a:srgbClr val="C1EE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5pPr>
      <a:lvl6pPr marL="977170" algn="l" rtl="0" fontAlgn="base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6pPr>
      <a:lvl7pPr marL="1954338" algn="l" rtl="0" fontAlgn="base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7pPr>
      <a:lvl8pPr marL="2931508" algn="l" rtl="0" fontAlgn="base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8pPr>
      <a:lvl9pPr marL="3908677" algn="l" rtl="0" fontAlgn="base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878775" indent="-732877" algn="l" rtl="0" eaLnBrk="0" fontAlgn="base" hangingPunct="0">
        <a:spcBef>
          <a:spcPts val="1497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581114" indent="-61073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127380" indent="-48858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5200" kern="1200">
          <a:solidFill>
            <a:schemeClr val="tx1"/>
          </a:solidFill>
          <a:latin typeface="+mn-lt"/>
          <a:ea typeface="+mn-ea"/>
          <a:cs typeface="+mn-cs"/>
        </a:defRPr>
      </a:lvl3pPr>
      <a:lvl4pPr marL="2694001" indent="-488585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4700" kern="1200">
          <a:solidFill>
            <a:schemeClr val="tx1"/>
          </a:solidFill>
          <a:latin typeface="+mn-lt"/>
          <a:ea typeface="+mn-ea"/>
          <a:cs typeface="+mn-cs"/>
        </a:defRPr>
      </a:lvl4pPr>
      <a:lvl5pPr marL="3165623" indent="-44787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3654613" indent="-449498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3800" kern="1200">
          <a:solidFill>
            <a:schemeClr val="tx1"/>
          </a:solidFill>
          <a:latin typeface="+mn-lt"/>
          <a:ea typeface="+mn-ea"/>
          <a:cs typeface="+mn-cs"/>
        </a:defRPr>
      </a:lvl6pPr>
      <a:lvl7pPr marL="4065024" indent="-390867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4475435" indent="-390867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5847" indent="-390867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4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9771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95433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293150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39086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488584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58630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68401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78173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4.xml"/><Relationship Id="rId1" Type="http://schemas.openxmlformats.org/officeDocument/2006/relationships/audio" Target="file:///C:\Users\user\Desktop\Various%20hymns\KantaAllelulia.wav" TargetMode="Externa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4.xml"/><Relationship Id="rId1" Type="http://schemas.openxmlformats.org/officeDocument/2006/relationships/audio" Target="file:///C:\Users\user\Desktop\Various%20hymns\KantaAllelulia.wav" TargetMode="Externa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0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0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0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0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0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0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0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0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0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AD49EE5-71FF-4964-62C5-9829291286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55964" y="-1"/>
            <a:ext cx="24521425" cy="12601575"/>
          </a:xfrm>
          <a:prstGeom prst="rect">
            <a:avLst/>
          </a:prstGeom>
          <a:effectLst>
            <a:glow>
              <a:schemeClr val="bg1"/>
            </a:glow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C9A2B0C-F194-4395-D48D-8FDD6E410A8A}"/>
              </a:ext>
            </a:extLst>
          </p:cNvPr>
          <p:cNvSpPr txBox="1"/>
          <p:nvPr/>
        </p:nvSpPr>
        <p:spPr>
          <a:xfrm>
            <a:off x="-1255964" y="1637971"/>
            <a:ext cx="12676998" cy="9325630"/>
          </a:xfrm>
          <a:prstGeom prst="rect">
            <a:avLst/>
          </a:prstGeom>
          <a:noFill/>
          <a:effectLst>
            <a:glow rad="228600">
              <a:schemeClr val="bg1"/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en-GB" sz="20000" b="1" dirty="0" err="1">
                <a:solidFill>
                  <a:srgbClr val="003300"/>
                </a:solidFill>
                <a:effectLst>
                  <a:glow rad="2286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Nid</a:t>
            </a:r>
            <a:r>
              <a:rPr lang="mt-MT" sz="20000" b="1" dirty="0">
                <a:solidFill>
                  <a:srgbClr val="003300"/>
                </a:solidFill>
                <a:effectLst>
                  <a:glow rad="2286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ħlu </a:t>
            </a:r>
          </a:p>
          <a:p>
            <a:pPr algn="ctr"/>
            <a:r>
              <a:rPr lang="mt-MT" sz="20000" b="1" dirty="0">
                <a:solidFill>
                  <a:srgbClr val="003300"/>
                </a:solidFill>
                <a:effectLst>
                  <a:glow rad="2286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mill-Bieb </a:t>
            </a:r>
          </a:p>
          <a:p>
            <a:pPr algn="ctr"/>
            <a:r>
              <a:rPr lang="mt-MT" sz="20000" b="1" dirty="0">
                <a:solidFill>
                  <a:srgbClr val="003300"/>
                </a:solidFill>
                <a:effectLst>
                  <a:glow rad="2286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id-Dejjaq</a:t>
            </a:r>
          </a:p>
        </p:txBody>
      </p:sp>
    </p:spTree>
    <p:extLst>
      <p:ext uri="{BB962C8B-B14F-4D97-AF65-F5344CB8AC3E}">
        <p14:creationId xmlns:p14="http://schemas.microsoft.com/office/powerpoint/2010/main" val="2785121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177468" y="4904788"/>
            <a:ext cx="23044814" cy="279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Dan jgħid il-Mulej: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926868DA-C0F2-12F5-5529-B19BA9F69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>
            <a:extLst>
              <a:ext uri="{FF2B5EF4-FFF2-40B4-BE49-F238E27FC236}">
                <a16:creationId xmlns:a16="http://schemas.microsoft.com/office/drawing/2014/main" id="{9A338B71-C9AD-6E6D-425C-975736B33B7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1399587"/>
            <a:ext cx="23399750" cy="98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“Għad niġi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niġbor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ġnus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kollha, u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popli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ta’ kull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ilsien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; dawn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jiġu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jaraw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is-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sebħ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tiegħi. </a:t>
            </a:r>
          </a:p>
        </p:txBody>
      </p:sp>
    </p:spTree>
    <p:extLst>
      <p:ext uri="{BB962C8B-B14F-4D97-AF65-F5344CB8AC3E}">
        <p14:creationId xmlns:p14="http://schemas.microsoft.com/office/powerpoint/2010/main" val="1298543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177468" y="1413443"/>
            <a:ext cx="23044814" cy="9774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Jiena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ngħolli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għalihom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sinjal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nibgħat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lil xi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wħud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mill-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fdal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ta’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Iżrael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għand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ġnus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</a:t>
            </a:r>
            <a:endParaRPr lang="mt-MT" sz="15500" b="1" i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9894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0" y="287914"/>
            <a:ext cx="23399750" cy="12025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s-E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f’Tarsis</a:t>
            </a:r>
            <a:r>
              <a:rPr lang="es-E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</a:t>
            </a:r>
            <a:r>
              <a:rPr lang="es-E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Put</a:t>
            </a:r>
            <a:r>
              <a:rPr lang="es-E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</a:t>
            </a:r>
            <a:r>
              <a:rPr lang="es-E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Lud</a:t>
            </a:r>
            <a:r>
              <a:rPr lang="es-E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u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s-E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Mesek</a:t>
            </a:r>
            <a:r>
              <a:rPr lang="es-E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Ros, </a:t>
            </a:r>
            <a:r>
              <a:rPr lang="es-E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Tubal</a:t>
            </a:r>
            <a:r>
              <a:rPr lang="es-E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u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Ġawan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u lejn ix-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xtut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spc="-15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imbiegħda</a:t>
            </a:r>
            <a:r>
              <a:rPr lang="en-US" sz="15500" b="1" i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li </a:t>
            </a:r>
            <a:r>
              <a:rPr lang="en-US" sz="15500" b="1" i="1" spc="-15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qatt</a:t>
            </a:r>
            <a:r>
              <a:rPr lang="en-US" sz="15500" b="1" i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 </a:t>
            </a:r>
            <a:r>
              <a:rPr lang="en-US" sz="15500" b="1" i="1" spc="-15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semgħu</a:t>
            </a:r>
            <a:r>
              <a:rPr lang="en-US" sz="15500" b="1" i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qatt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 raw is-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sebħ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tiegħi, </a:t>
            </a:r>
          </a:p>
        </p:txBody>
      </p:sp>
    </p:spTree>
    <p:extLst>
      <p:ext uri="{BB962C8B-B14F-4D97-AF65-F5344CB8AC3E}">
        <p14:creationId xmlns:p14="http://schemas.microsoft.com/office/powerpoint/2010/main" val="26229364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164889" y="117455"/>
            <a:ext cx="23044814" cy="12041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u huma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jxandru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s-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sebħ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tiegħi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qalb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ġnus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.</a:t>
            </a: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jġibu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lil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ħutkom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kollha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minn kull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ġens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bħala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offerta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lill-Mulej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; </a:t>
            </a:r>
            <a:endParaRPr lang="mt-MT" sz="15500" b="1" i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564518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164889" y="117455"/>
            <a:ext cx="23044814" cy="12041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iġibuhom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fuq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żwiemel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karrijiet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fuq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suġġetti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bgħula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iġmla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għal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fuq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muntanja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qaddisa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tiegħi,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f’Ġerusalemm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21368956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177468" y="1283018"/>
            <a:ext cx="23044814" cy="1003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jgħid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Mulej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: bħalma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wlied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Iżrael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iġibu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offerti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qmuħ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tagħhom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f’ġarar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indaf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fit-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tempju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Mulej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.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05463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504496" y="2449667"/>
            <a:ext cx="22260911" cy="77022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U lil xi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wħud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minnhom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neħodhom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b’qassisin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leviti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jgħid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Mulej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”.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020659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/>
        </p:nvSpPr>
        <p:spPr>
          <a:xfrm>
            <a:off x="280895" y="3712779"/>
            <a:ext cx="22837960" cy="5104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Il-</a:t>
            </a:r>
            <a:r>
              <a:rPr lang="en-US" sz="155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Kelma</a:t>
            </a:r>
            <a:r>
              <a:rPr lang="en-US" sz="155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tal-</a:t>
            </a:r>
            <a:r>
              <a:rPr lang="en-US" sz="155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Mulej</a:t>
            </a:r>
            <a:r>
              <a:rPr lang="en-US" sz="155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.</a:t>
            </a:r>
            <a:endParaRPr lang="mt-MT" sz="155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Irroddu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ħajr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Alla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title"/>
          </p:nvPr>
        </p:nvSpPr>
        <p:spPr>
          <a:xfrm>
            <a:off x="803277" y="0"/>
            <a:ext cx="17011758" cy="3360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/>
          <a:p>
            <a:pPr algn="l">
              <a:buClr>
                <a:srgbClr val="FFFFFF"/>
              </a:buClr>
              <a:buSzPts val="4800"/>
            </a:pPr>
            <a:r>
              <a:rPr lang="en-US" sz="155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Salm</a:t>
            </a:r>
            <a:r>
              <a:rPr lang="en-US" sz="155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Responsorjali</a:t>
            </a:r>
            <a:endParaRPr sz="155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8" name="Shape 248"/>
          <p:cNvSpPr txBox="1"/>
          <p:nvPr/>
        </p:nvSpPr>
        <p:spPr>
          <a:xfrm>
            <a:off x="436764" y="4495991"/>
            <a:ext cx="22526221" cy="5341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/>
            <a:r>
              <a:rPr lang="en-US" sz="14000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Morru fid-dinja kollha, xandru l-Evanġelju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8"/>
          <p:cNvSpPr txBox="1">
            <a:spLocks noChangeArrowheads="1"/>
          </p:cNvSpPr>
          <p:nvPr/>
        </p:nvSpPr>
        <p:spPr bwMode="auto">
          <a:xfrm>
            <a:off x="394619" y="396131"/>
            <a:ext cx="22682520" cy="12020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fr-F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Glorja</a:t>
            </a:r>
            <a:r>
              <a:rPr lang="fr-F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`l Alla</a:t>
            </a:r>
            <a:r>
              <a:rPr lang="mt-MT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fr-F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fil</a:t>
            </a:r>
            <a:r>
              <a:rPr lang="mt-MT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-</a:t>
            </a:r>
            <a:r>
              <a:rPr lang="fr-F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g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ħoli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endParaRPr lang="mt-MT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tas-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smewwiet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u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paċi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fl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-art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lill-bnedmin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ta’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rieda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tajba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.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endParaRPr lang="en-GB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Infaħħruk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inberkuk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nadurawk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nagħtuk ġieh. </a:t>
            </a:r>
            <a:endParaRPr lang="fr-FR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369161" y="2504955"/>
            <a:ext cx="22661427" cy="7591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Faħħru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Mulej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intom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ġnus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kollha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sebbħuh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intom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popli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lkoll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!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506357" y="3733693"/>
            <a:ext cx="22387035" cy="2567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Morru fid-dinja kollha, xandru l-Evanġelju</a:t>
            </a:r>
            <a:endParaRPr lang="sv-SE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336905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/>
          <p:nvPr/>
        </p:nvSpPr>
        <p:spPr>
          <a:xfrm>
            <a:off x="738828" y="1377069"/>
            <a:ext cx="22660922" cy="9721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Għax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kbira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hi t-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tjieba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tiegħu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magħna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il-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fedeltà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tal-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Mulej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tibqa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’ għal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dejjem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506357" y="3733693"/>
            <a:ext cx="22387035" cy="2567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Morru fid-dinja kollha, xandru l-Evanġelju</a:t>
            </a:r>
            <a:endParaRPr lang="sv-SE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323895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 txBox="1">
            <a:spLocks noGrp="1"/>
          </p:cNvSpPr>
          <p:nvPr>
            <p:ph type="body" idx="1"/>
          </p:nvPr>
        </p:nvSpPr>
        <p:spPr>
          <a:xfrm>
            <a:off x="208915" y="3359059"/>
            <a:ext cx="22981920" cy="5040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/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en-US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Qari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mill-Ittra </a:t>
            </a:r>
          </a:p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lil-Lhud</a:t>
            </a:r>
          </a:p>
          <a:p>
            <a:pPr marL="0" indent="0" algn="ctr">
              <a:spcBef>
                <a:spcPts val="0"/>
              </a:spcBef>
              <a:buClr>
                <a:srgbClr val="000000"/>
              </a:buClr>
              <a:buSzPts val="4200"/>
              <a:buFont typeface="Arial"/>
              <a:buNone/>
            </a:pPr>
            <a:r>
              <a:rPr lang="en-GB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Arial"/>
              </a:rPr>
              <a:t>Lhud</a:t>
            </a:r>
            <a:r>
              <a:rPr lang="en-GB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Arial"/>
              </a:rPr>
              <a:t> 12, 5-7. 11-13</a:t>
            </a:r>
            <a:endParaRPr lang="pl-PL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411764" y="2488399"/>
            <a:ext cx="22576221" cy="762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Ħuti,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insejtuha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għalkollox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kelma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ta’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twissija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qalilkom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ta’ wlied li intom: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189188"/>
            <a:ext cx="23399750" cy="12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s-E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Ibni</a:t>
            </a:r>
            <a:r>
              <a:rPr lang="es-E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es-E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twarrabx</a:t>
            </a:r>
            <a:r>
              <a:rPr lang="es-E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it-twiddib</a:t>
            </a:r>
            <a:r>
              <a:rPr lang="es-ES" sz="15500" b="1" i="1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tal-Mulej, u la</a:t>
            </a:r>
            <a:r>
              <a:rPr lang="mt-MT" sz="15500" b="1" i="1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b="1" i="1" spc="-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taqtax</a:t>
            </a:r>
            <a:r>
              <a:rPr lang="en-US" sz="15500" b="1" i="1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qalbek meta </a:t>
            </a:r>
            <a:r>
              <a:rPr lang="en-US" sz="15500" b="1" i="1" spc="-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jċanfrek</a:t>
            </a:r>
            <a:r>
              <a:rPr lang="en-US" sz="15500" b="1" i="1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 għax il-Mulej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iwiddeb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lil min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iħobb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jolqot</a:t>
            </a:r>
            <a:r>
              <a:rPr lang="en-US" sz="15500" b="1" i="1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lil kull min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jilqa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b’ibnu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4586640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1437842"/>
            <a:ext cx="23399750" cy="9725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 għall-</a:t>
            </a:r>
            <a:r>
              <a:rPr lang="en-US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edukazzjoni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tagħkom li intom </a:t>
            </a:r>
            <a:r>
              <a:rPr lang="en-US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qegħdin</a:t>
            </a:r>
            <a:r>
              <a:rPr lang="mt-MT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tbatu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Alla qiegħed jimxi magħkom ta’ wlied.</a:t>
            </a:r>
            <a:r>
              <a:rPr lang="mt-MT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5500" spc="-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4460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1477018"/>
            <a:ext cx="23399750" cy="96475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de-DE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 hu dak l-iben li missieru ma jwiddbux?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Tassew li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bħalissa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twiddiba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tferraħniex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imma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tnikkitna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40197578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189188"/>
            <a:ext cx="23399750" cy="12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iżda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mbagħad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lil dawk li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jkunu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tħarrġu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biha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hija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troddilhom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frott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ta’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ħajja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mimlija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bis-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sliem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ġustizzja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707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10"/>
          <p:cNvSpPr>
            <a:spLocks noChangeArrowheads="1"/>
          </p:cNvSpPr>
          <p:nvPr/>
        </p:nvSpPr>
        <p:spPr bwMode="auto">
          <a:xfrm>
            <a:off x="322611" y="1541774"/>
            <a:ext cx="22754528" cy="96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Inroddulek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ħajr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għall-glorja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kbira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tiegħek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Mulej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Alla, Sultan tas-sema, 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 Missier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tista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kollox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fr-FR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1413478"/>
            <a:ext cx="23399750" cy="9774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Mela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erfgħu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idejn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merħija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irkupptejn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mitluqa</a:t>
            </a:r>
            <a:endParaRPr lang="en-US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tagħkom,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aqbdu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triq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dritta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għal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riġlejkom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29238533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>
          <a:extLst>
            <a:ext uri="{FF2B5EF4-FFF2-40B4-BE49-F238E27FC236}">
              <a16:creationId xmlns:a16="http://schemas.microsoft.com/office/drawing/2014/main" id="{1110E9D6-B7B3-2386-758F-DF3754D41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>
            <a:extLst>
              <a:ext uri="{FF2B5EF4-FFF2-40B4-BE49-F238E27FC236}">
                <a16:creationId xmlns:a16="http://schemas.microsoft.com/office/drawing/2014/main" id="{3061FF23-C281-A092-33A0-F15964BD96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2573915"/>
            <a:ext cx="23399750" cy="7453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biex min hu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zopp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joħroġx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mit-triq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imma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jerġa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jieħu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saħħtu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65643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 txBox="1">
            <a:spLocks noGrp="1"/>
          </p:cNvSpPr>
          <p:nvPr>
            <p:ph type="body" idx="1"/>
          </p:nvPr>
        </p:nvSpPr>
        <p:spPr>
          <a:xfrm>
            <a:off x="780678" y="3586655"/>
            <a:ext cx="21396960" cy="4662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tal-Mulej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Irroddu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ħajr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Alla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776464" y="6073265"/>
            <a:ext cx="394659" cy="65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95389" tIns="97695" rIns="195389" bIns="97695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3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/>
              <a:cs typeface="Arial" pitchFamily="34" charset="0"/>
              <a:sym typeface="Arial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34348" y="4835842"/>
            <a:ext cx="23165402" cy="2582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95389" tIns="97695" rIns="195389" bIns="9769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55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Hallelujah, Hallelujah</a:t>
            </a:r>
            <a:endParaRPr kumimoji="0" lang="mt-MT" sz="15500" b="1" i="1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</p:txBody>
      </p:sp>
      <p:pic>
        <p:nvPicPr>
          <p:cNvPr id="6" name="KantaAllelulia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2552051" y="10936515"/>
            <a:ext cx="335441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882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Shape 369"/>
          <p:cNvSpPr txBox="1">
            <a:spLocks noGrp="1"/>
          </p:cNvSpPr>
          <p:nvPr>
            <p:ph type="body" idx="1"/>
          </p:nvPr>
        </p:nvSpPr>
        <p:spPr>
          <a:xfrm>
            <a:off x="441434" y="1455533"/>
            <a:ext cx="22450098" cy="100217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it-I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Jiena hu t-Triq, il-Verità u l-Ħajja. Ħadd ma jmur għand il-Missier jekk mhux permezz tiegħi.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776464" y="6073265"/>
            <a:ext cx="394659" cy="65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95389" tIns="97695" rIns="195389" bIns="97695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34348" y="4835842"/>
            <a:ext cx="23165402" cy="2582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95389" tIns="97695" rIns="195389" bIns="97695">
            <a:spAutoFit/>
          </a:bodyPr>
          <a:lstStyle/>
          <a:p>
            <a:pPr algn="ctr" eaLnBrk="1" hangingPunct="1">
              <a:defRPr/>
            </a:pP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KantaAllelulia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2552051" y="10936515"/>
            <a:ext cx="335441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 txBox="1">
            <a:spLocks noGrp="1"/>
          </p:cNvSpPr>
          <p:nvPr>
            <p:ph type="body" idx="1"/>
          </p:nvPr>
        </p:nvSpPr>
        <p:spPr>
          <a:xfrm>
            <a:off x="315310" y="2"/>
            <a:ext cx="22733876" cy="9381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5400"/>
              <a:buNone/>
            </a:pPr>
            <a:r>
              <a:rPr lang="en-US" sz="15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Qari mill-</a:t>
            </a:r>
            <a:r>
              <a:rPr lang="en-US" sz="155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Evanġelju</a:t>
            </a:r>
            <a:r>
              <a:rPr lang="en-US" sz="15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skont </a:t>
            </a:r>
            <a:r>
              <a:rPr lang="en-US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San </a:t>
            </a: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Luqa</a:t>
            </a:r>
          </a:p>
          <a:p>
            <a:pPr marL="0" indent="0" algn="ctr">
              <a:spcBef>
                <a:spcPts val="0"/>
              </a:spcBef>
              <a:buClr>
                <a:srgbClr val="FFFFFF"/>
              </a:buClr>
              <a:buSzPts val="5400"/>
              <a:buNone/>
            </a:pPr>
            <a:r>
              <a:rPr lang="en-US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Lq</a:t>
            </a:r>
            <a:r>
              <a:rPr lang="en-US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13, 22-30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197035" y="262613"/>
            <a:ext cx="23005680" cy="11971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F’dak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iż-żmien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, huwa u sejjer lejn Ġerusalemm, Ġesù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għadda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jgħallem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f’xi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bliet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rħula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. U kien hemm wieħed qallu: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0" y="1832385"/>
            <a:ext cx="23399750" cy="89368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“Mulej,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jaqaw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ftit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huma dawk li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jsalvaw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?”</a:t>
            </a:r>
            <a:r>
              <a:rPr lang="en-US" sz="15500" dirty="0">
                <a:solidFill>
                  <a:srgbClr val="00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r>
              <a:rPr lang="en-US" sz="155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lang="mt-MT" sz="155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6000"/>
              <a:buNone/>
            </a:pPr>
            <a:endParaRPr lang="en-US" sz="10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U huwa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weġibhom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38252590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0" y="262613"/>
            <a:ext cx="23399749" cy="11971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“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Tħabtu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biex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tidħlu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mill-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bieb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id-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dejjaq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għax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kif ngħidilkom jien, ħafna għad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ifittxu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jidħlu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u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jirnexxilhomx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91250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4"/>
          <p:cNvSpPr>
            <a:spLocks noChangeArrowheads="1"/>
          </p:cNvSpPr>
          <p:nvPr/>
        </p:nvSpPr>
        <p:spPr bwMode="auto">
          <a:xfrm>
            <a:off x="771949" y="1541774"/>
            <a:ext cx="21855853" cy="96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Iben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waħdieni,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ù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Alla, 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Ħaruf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ta’ Alla, Bin il-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Missier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endParaRPr lang="fr-FR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0" y="315074"/>
            <a:ext cx="23399749" cy="11971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Għax meta sid id-dar ikun qam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jagħlaq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bieb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intom tibqgħu barra,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tibdew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tħabbtu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bieb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tgħidu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: ‘Mulej,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iftħilna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!’. </a:t>
            </a:r>
          </a:p>
        </p:txBody>
      </p:sp>
    </p:spTree>
    <p:extLst>
      <p:ext uri="{BB962C8B-B14F-4D97-AF65-F5344CB8AC3E}">
        <p14:creationId xmlns:p14="http://schemas.microsoft.com/office/powerpoint/2010/main" val="36716738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0" y="2580530"/>
            <a:ext cx="23399749" cy="7440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Iżda hu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jweġibkom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u jgħid: 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‘Ma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nafx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mnejn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intom’.</a:t>
            </a:r>
            <a:r>
              <a:rPr lang="en-US" sz="155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Imbagħad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taqbdu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tgħidulu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34748847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0" y="315074"/>
            <a:ext cx="23399749" cy="11971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‘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Kilna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xrobna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miegħek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aħna, u int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għallimt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fil-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pjazez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tagħna’. Hu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jwieġeb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jgħidilkom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: ‘Ma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nafx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mnejn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intom; </a:t>
            </a:r>
          </a:p>
        </p:txBody>
      </p:sp>
    </p:spTree>
    <p:extLst>
      <p:ext uri="{BB962C8B-B14F-4D97-AF65-F5344CB8AC3E}">
        <p14:creationId xmlns:p14="http://schemas.microsoft.com/office/powerpoint/2010/main" val="360147724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>
          <a:extLst>
            <a:ext uri="{FF2B5EF4-FFF2-40B4-BE49-F238E27FC236}">
              <a16:creationId xmlns:a16="http://schemas.microsoft.com/office/drawing/2014/main" id="{58812E53-0DB9-6A3D-3222-010744DCA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>
            <a:extLst>
              <a:ext uri="{FF2B5EF4-FFF2-40B4-BE49-F238E27FC236}">
                <a16:creationId xmlns:a16="http://schemas.microsoft.com/office/drawing/2014/main" id="{818E8C0F-7E8A-1635-BB38-AA53811B154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2746784"/>
            <a:ext cx="23399749" cy="7108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morru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minn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quddiemi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intom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ilkoll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li tagħmlu dak li mhux sewwa!’. </a:t>
            </a:r>
          </a:p>
        </p:txBody>
      </p:sp>
    </p:spTree>
    <p:extLst>
      <p:ext uri="{BB962C8B-B14F-4D97-AF65-F5344CB8AC3E}">
        <p14:creationId xmlns:p14="http://schemas.microsoft.com/office/powerpoint/2010/main" val="1465570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0" y="262613"/>
            <a:ext cx="23399749" cy="11971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Hemmhekk ikun hemm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biki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tgħażżiż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tas-snien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meta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taraw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lil Abraham u lil Iżakk u lil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Ġakobb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u l-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profeti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kollha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fis-Saltna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ta’ Alla,</a:t>
            </a:r>
          </a:p>
        </p:txBody>
      </p:sp>
    </p:spTree>
    <p:extLst>
      <p:ext uri="{BB962C8B-B14F-4D97-AF65-F5344CB8AC3E}">
        <p14:creationId xmlns:p14="http://schemas.microsoft.com/office/powerpoint/2010/main" val="76010222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0" y="262613"/>
            <a:ext cx="23399749" cy="11971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u intom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imkeċċija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’l barra.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jiġu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nies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mil-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Lvant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u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mill-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Punent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mit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Tramuntana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u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min-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Nofsinhar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395052635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380233" y="1240075"/>
            <a:ext cx="22639283" cy="9512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joqogħdu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għall-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mejda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fis-Saltna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ta’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Alla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araw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hawn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min hu tal-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aħħar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għad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ikun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ewwel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142803224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380233" y="3720425"/>
            <a:ext cx="22639283" cy="516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hawn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min hu tal-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ewwel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għad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ikun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aħħar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427279154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 txBox="1">
            <a:spLocks noGrp="1"/>
          </p:cNvSpPr>
          <p:nvPr>
            <p:ph type="body" idx="1"/>
          </p:nvPr>
        </p:nvSpPr>
        <p:spPr>
          <a:xfrm>
            <a:off x="1001395" y="3775395"/>
            <a:ext cx="21396960" cy="505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tal-Mulej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spcBef>
                <a:spcPts val="2565"/>
              </a:spcBef>
              <a:buClr>
                <a:srgbClr val="FFFFFF"/>
              </a:buClr>
              <a:buSzPts val="6000"/>
              <a:buNone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Tifħir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Lilek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Kristu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0412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623" y="290663"/>
            <a:ext cx="22538504" cy="12020248"/>
          </a:xfrm>
          <a:prstGeom prst="rect">
            <a:avLst/>
          </a:prstGeom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d-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mt-MT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ilqa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 t-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talb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tagħna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9"/>
          <p:cNvSpPr>
            <a:spLocks noChangeArrowheads="1"/>
          </p:cNvSpPr>
          <p:nvPr/>
        </p:nvSpPr>
        <p:spPr bwMode="auto">
          <a:xfrm>
            <a:off x="394619" y="82782"/>
            <a:ext cx="22682520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Jiena nemmen f’All</a:t>
            </a:r>
            <a:r>
              <a:rPr lang="en-GB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wieħed, il-Missier li jista’ kollox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ħalaq is-sema u </a:t>
            </a:r>
            <a:endParaRPr lang="en-GB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l-art, dak kollu li jidher u dak li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jidhirx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2808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608" y="291450"/>
            <a:ext cx="22826535" cy="12018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f’Mulej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Ġesù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Kristu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Iben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waħdieni ta’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qabel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kull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żmien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97105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608" y="258777"/>
            <a:ext cx="22826535" cy="12018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mhux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magħmul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natura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waħda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al-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bih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sar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kollox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  <a:r>
              <a:rPr lang="en-US" altLang="en-US" sz="15500" spc="-150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365955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9"/>
          <p:cNvSpPr>
            <a:spLocks noChangeArrowheads="1"/>
          </p:cNvSpPr>
          <p:nvPr/>
        </p:nvSpPr>
        <p:spPr bwMode="auto">
          <a:xfrm>
            <a:off x="322611" y="240769"/>
            <a:ext cx="22754528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Niżel mis-smewwiet għalina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l-bnedmin u għall-fidwa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tagħna. 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ġisem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bis-se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tal-Ispirtu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Marija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Verġni</a:t>
            </a:r>
            <a:endParaRPr lang="mt-MT" altLang="en-US" sz="155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0425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240769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sar bniedem. Sallbuh għalina, bata taħt Ponzju Pilatu, miet u difnuh, u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fit-tielet jum qam minn bejn l-imwiet, skont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37530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330785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il-Kotba mqaddsa,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tela’ s-sema, u qieghed fuq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il-lemin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tal-Missier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għandu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jerġa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jiġi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bil-glorja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biex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jagħmel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ħaqq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0346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330785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ħajjin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u 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mejtin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u 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saltna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tiegħu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jkollhiex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tmiem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fl-Ispirtu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Mulej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jagħti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mill-Missier u mill-Iben: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785851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1484084"/>
            <a:ext cx="22754527" cy="963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li Hu meqjum u mweġġah flimkien mal-Missier u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mal-Iben. Hu li tkellem b’fomm il-profeti.</a:t>
            </a:r>
          </a:p>
        </p:txBody>
      </p:sp>
    </p:spTree>
    <p:extLst>
      <p:ext uri="{BB962C8B-B14F-4D97-AF65-F5344CB8AC3E}">
        <p14:creationId xmlns:p14="http://schemas.microsoft.com/office/powerpoint/2010/main" val="227939143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412376" y="1340649"/>
            <a:ext cx="22662777" cy="963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fi Knisja waħda, qaddisa, kattolika, appostolika.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Nistqarr magħmudija waħda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għall-maħfra tad-dnubiet. </a:t>
            </a:r>
          </a:p>
        </p:txBody>
      </p:sp>
    </p:spTree>
    <p:extLst>
      <p:ext uri="{BB962C8B-B14F-4D97-AF65-F5344CB8AC3E}">
        <p14:creationId xmlns:p14="http://schemas.microsoft.com/office/powerpoint/2010/main" val="266099252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2412355"/>
            <a:ext cx="22754527" cy="72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nistenna l-qawma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mill-imwiet, u l-ħajja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taż-żmien li ġej. Ammen.</a:t>
            </a:r>
            <a:endParaRPr lang="en-US" altLang="en-US" sz="992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435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394620" y="441700"/>
            <a:ext cx="22682519" cy="12020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qiegħed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fuq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il-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lemin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tal-Missier,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Għaliex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Int waħdek Qaddis,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waħdek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</a:p>
          <a:p>
            <a:pPr algn="ctr" defTabSz="1560903" eaLnBrk="0" hangingPunct="0">
              <a:defRPr/>
            </a:pP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nt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w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aħdek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għoli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78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358616" y="1541774"/>
            <a:ext cx="22682519" cy="96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Kristu, ma’ 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Ispirtu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Santu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: </a:t>
            </a: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fil-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glorja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tal-Missier Alla.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Ammen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088730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236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0" y="3262245"/>
            <a:ext cx="23399750" cy="60770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US" sz="155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Qari</a:t>
            </a:r>
            <a:r>
              <a:rPr lang="mt-MT" sz="155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GB" sz="155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mill-</a:t>
            </a:r>
            <a:r>
              <a:rPr lang="en-GB" sz="155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Ktieb</a:t>
            </a:r>
            <a:r>
              <a:rPr lang="en-GB" sz="155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lang="mt-MT" sz="15500" b="1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GB" sz="15500" b="1" dirty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tal-Profeta I</a:t>
            </a:r>
            <a:r>
              <a:rPr lang="mt-MT" sz="15500" b="1" dirty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ż</a:t>
            </a:r>
            <a:r>
              <a:rPr lang="en-GB" sz="15500" b="1" dirty="0" err="1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aija</a:t>
            </a:r>
            <a:endParaRPr lang="en-GB" sz="15500" b="1" dirty="0">
              <a:solidFill>
                <a:srgbClr val="00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GB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Is 66, 18-21</a:t>
            </a:r>
          </a:p>
        </p:txBody>
      </p:sp>
    </p:spTree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3361</TotalTime>
  <Words>979</Words>
  <Application>Microsoft Office PowerPoint</Application>
  <PresentationFormat>Custom</PresentationFormat>
  <Paragraphs>131</Paragraphs>
  <Slides>60</Slides>
  <Notes>50</Notes>
  <HiddenSlides>0</HiddenSlides>
  <MMClips>2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60</vt:i4>
      </vt:variant>
    </vt:vector>
  </HeadingPairs>
  <TitlesOfParts>
    <vt:vector size="71" baseType="lpstr">
      <vt:lpstr>Arial</vt:lpstr>
      <vt:lpstr>Calibri</vt:lpstr>
      <vt:lpstr>Consolas</vt:lpstr>
      <vt:lpstr>Corbel</vt:lpstr>
      <vt:lpstr>Times New Roman</vt:lpstr>
      <vt:lpstr>Wingdings</vt:lpstr>
      <vt:lpstr>Wingdings 2</vt:lpstr>
      <vt:lpstr>Wingdings 3</vt:lpstr>
      <vt:lpstr>Office Theme</vt:lpstr>
      <vt:lpstr>13_Default Design</vt:lpstr>
      <vt:lpstr>3_Metro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Salm Responsorjali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It-Twelid ta’  San Ġwann Battista</dc:title>
  <dc:creator>Alfred Caruana</dc:creator>
  <cp:lastModifiedBy>Alfred Caruan a</cp:lastModifiedBy>
  <cp:revision>325</cp:revision>
  <dcterms:modified xsi:type="dcterms:W3CDTF">2025-08-10T13:57:31Z</dcterms:modified>
</cp:coreProperties>
</file>