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59" r:id="rId1"/>
    <p:sldMasterId id="2147483672" r:id="rId2"/>
    <p:sldMasterId id="2147483685" r:id="rId3"/>
  </p:sldMasterIdLst>
  <p:notesMasterIdLst>
    <p:notesMasterId r:id="rId67"/>
  </p:notesMasterIdLst>
  <p:sldIdLst>
    <p:sldId id="734" r:id="rId4"/>
    <p:sldId id="1086" r:id="rId5"/>
    <p:sldId id="966" r:id="rId6"/>
    <p:sldId id="967" r:id="rId7"/>
    <p:sldId id="968" r:id="rId8"/>
    <p:sldId id="969" r:id="rId9"/>
    <p:sldId id="970" r:id="rId10"/>
    <p:sldId id="1071" r:id="rId11"/>
    <p:sldId id="371" r:id="rId12"/>
    <p:sldId id="274" r:id="rId13"/>
    <p:sldId id="275" r:id="rId14"/>
    <p:sldId id="714" r:id="rId15"/>
    <p:sldId id="1087" r:id="rId16"/>
    <p:sldId id="715" r:id="rId17"/>
    <p:sldId id="716" r:id="rId18"/>
    <p:sldId id="1088" r:id="rId19"/>
    <p:sldId id="283" r:id="rId20"/>
    <p:sldId id="284" r:id="rId21"/>
    <p:sldId id="285" r:id="rId22"/>
    <p:sldId id="717" r:id="rId23"/>
    <p:sldId id="709" r:id="rId24"/>
    <p:sldId id="708" r:id="rId25"/>
    <p:sldId id="718" r:id="rId26"/>
    <p:sldId id="422" r:id="rId27"/>
    <p:sldId id="719" r:id="rId28"/>
    <p:sldId id="721" r:id="rId29"/>
    <p:sldId id="720" r:id="rId30"/>
    <p:sldId id="294" r:id="rId31"/>
    <p:sldId id="513" r:id="rId32"/>
    <p:sldId id="722" r:id="rId33"/>
    <p:sldId id="723" r:id="rId34"/>
    <p:sldId id="724" r:id="rId35"/>
    <p:sldId id="1073" r:id="rId36"/>
    <p:sldId id="303" r:id="rId37"/>
    <p:sldId id="735" r:id="rId38"/>
    <p:sldId id="484" r:id="rId39"/>
    <p:sldId id="736" r:id="rId40"/>
    <p:sldId id="305" r:id="rId41"/>
    <p:sldId id="306" r:id="rId42"/>
    <p:sldId id="725" r:id="rId43"/>
    <p:sldId id="726" r:id="rId44"/>
    <p:sldId id="727" r:id="rId45"/>
    <p:sldId id="728" r:id="rId46"/>
    <p:sldId id="729" r:id="rId47"/>
    <p:sldId id="730" r:id="rId48"/>
    <p:sldId id="1089" r:id="rId49"/>
    <p:sldId id="1074" r:id="rId50"/>
    <p:sldId id="1090" r:id="rId51"/>
    <p:sldId id="731" r:id="rId52"/>
    <p:sldId id="732" r:id="rId53"/>
    <p:sldId id="733" r:id="rId54"/>
    <p:sldId id="317" r:id="rId55"/>
    <p:sldId id="1076" r:id="rId56"/>
    <p:sldId id="1077" r:id="rId57"/>
    <p:sldId id="1078" r:id="rId58"/>
    <p:sldId id="1079" r:id="rId59"/>
    <p:sldId id="1080" r:id="rId60"/>
    <p:sldId id="1081" r:id="rId61"/>
    <p:sldId id="1082" r:id="rId62"/>
    <p:sldId id="1083" r:id="rId63"/>
    <p:sldId id="1084" r:id="rId64"/>
    <p:sldId id="1085" r:id="rId65"/>
    <p:sldId id="654" r:id="rId66"/>
  </p:sldIdLst>
  <p:sldSz cx="23399750" cy="126015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521415D9-36F7-43E2-AB2F-B90AF26B5E84}">
      <p14:sectionLst xmlns:p14="http://schemas.microsoft.com/office/powerpoint/2010/main">
        <p14:section name="Default Section" id="{CEB797A7-15C4-4576-BC2B-187E04DE17E9}">
          <p14:sldIdLst>
            <p14:sldId id="734"/>
            <p14:sldId id="1086"/>
            <p14:sldId id="966"/>
            <p14:sldId id="967"/>
            <p14:sldId id="968"/>
            <p14:sldId id="969"/>
            <p14:sldId id="970"/>
            <p14:sldId id="1071"/>
            <p14:sldId id="371"/>
            <p14:sldId id="274"/>
            <p14:sldId id="275"/>
            <p14:sldId id="714"/>
            <p14:sldId id="1087"/>
            <p14:sldId id="715"/>
            <p14:sldId id="716"/>
            <p14:sldId id="1088"/>
            <p14:sldId id="283"/>
            <p14:sldId id="284"/>
            <p14:sldId id="285"/>
            <p14:sldId id="717"/>
            <p14:sldId id="709"/>
            <p14:sldId id="708"/>
            <p14:sldId id="718"/>
            <p14:sldId id="422"/>
            <p14:sldId id="719"/>
            <p14:sldId id="721"/>
            <p14:sldId id="720"/>
            <p14:sldId id="294"/>
            <p14:sldId id="513"/>
            <p14:sldId id="722"/>
            <p14:sldId id="723"/>
            <p14:sldId id="724"/>
            <p14:sldId id="1073"/>
            <p14:sldId id="303"/>
            <p14:sldId id="735"/>
            <p14:sldId id="484"/>
            <p14:sldId id="736"/>
            <p14:sldId id="305"/>
          </p14:sldIdLst>
        </p14:section>
        <p14:section name="Untitled Section" id="{A7372133-3D96-438C-94DB-A38819A54C2C}">
          <p14:sldIdLst>
            <p14:sldId id="306"/>
            <p14:sldId id="725"/>
            <p14:sldId id="726"/>
            <p14:sldId id="727"/>
            <p14:sldId id="728"/>
            <p14:sldId id="729"/>
            <p14:sldId id="730"/>
            <p14:sldId id="1089"/>
            <p14:sldId id="1074"/>
            <p14:sldId id="1090"/>
            <p14:sldId id="731"/>
            <p14:sldId id="732"/>
            <p14:sldId id="733"/>
            <p14:sldId id="317"/>
            <p14:sldId id="1076"/>
            <p14:sldId id="1077"/>
            <p14:sldId id="1078"/>
            <p14:sldId id="1079"/>
            <p14:sldId id="1080"/>
            <p14:sldId id="1081"/>
            <p14:sldId id="1082"/>
            <p14:sldId id="1083"/>
            <p14:sldId id="1084"/>
            <p14:sldId id="1085"/>
            <p14:sldId id="65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3969" userDrawn="1">
          <p15:clr>
            <a:srgbClr val="A4A3A4"/>
          </p15:clr>
        </p15:guide>
        <p15:guide id="3" pos="3120" userDrawn="1">
          <p15:clr>
            <a:srgbClr val="A4A3A4"/>
          </p15:clr>
        </p15:guide>
        <p15:guide id="4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9091D"/>
    <a:srgbClr val="0033CC"/>
    <a:srgbClr val="00339A"/>
    <a:srgbClr val="006600"/>
    <a:srgbClr val="0000FF"/>
    <a:srgbClr val="663300"/>
    <a:srgbClr val="3A1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16" autoAdjust="0"/>
    <p:restoredTop sz="94713" autoAdjust="0"/>
  </p:normalViewPr>
  <p:slideViewPr>
    <p:cSldViewPr snapToGrid="0">
      <p:cViewPr varScale="1">
        <p:scale>
          <a:sx n="35" d="100"/>
          <a:sy n="35" d="100"/>
        </p:scale>
        <p:origin x="108" y="762"/>
      </p:cViewPr>
      <p:guideLst>
        <p:guide orient="horz" pos="2160"/>
        <p:guide orient="horz" pos="3969"/>
        <p:guide pos="3120"/>
        <p:guide pos="73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63" Type="http://schemas.openxmlformats.org/officeDocument/2006/relationships/slide" Target="slides/slide60.xml"/><Relationship Id="rId68" Type="http://schemas.openxmlformats.org/officeDocument/2006/relationships/presProps" Target="presProps.xml"/><Relationship Id="rId7" Type="http://schemas.openxmlformats.org/officeDocument/2006/relationships/slide" Target="slides/slide4.xml"/><Relationship Id="rId71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slide" Target="slides/slide63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viewProps" Target="viewProp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Relationship Id="rId34" Type="http://schemas.openxmlformats.org/officeDocument/2006/relationships/slide" Target="slides/slide31.xml"/><Relationship Id="rId50" Type="http://schemas.openxmlformats.org/officeDocument/2006/relationships/slide" Target="slides/slide47.xml"/><Relationship Id="rId55" Type="http://schemas.openxmlformats.org/officeDocument/2006/relationships/slide" Target="slides/slide5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48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20570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43F22A-2CEE-4B84-A7D5-6093CEBE003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205700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18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t>21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t>24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t>27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Shape 30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083723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Shape 36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Shape 3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Shape 37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>
          <a:extLst>
            <a:ext uri="{FF2B5EF4-FFF2-40B4-BE49-F238E27FC236}">
              <a16:creationId xmlns:a16="http://schemas.microsoft.com/office/drawing/2014/main" id="{C52CF603-B0AF-814F-9A2A-06DD5787A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>
            <a:extLst>
              <a:ext uri="{FF2B5EF4-FFF2-40B4-BE49-F238E27FC236}">
                <a16:creationId xmlns:a16="http://schemas.microsoft.com/office/drawing/2014/main" id="{EE880F9E-5142-5A36-F287-EF72CC6019D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>
            <a:extLst>
              <a:ext uri="{FF2B5EF4-FFF2-40B4-BE49-F238E27FC236}">
                <a16:creationId xmlns:a16="http://schemas.microsoft.com/office/drawing/2014/main" id="{2B22958E-6C22-FFE4-F6A7-FEB4BAA0B3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877485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571075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>
          <a:extLst>
            <a:ext uri="{FF2B5EF4-FFF2-40B4-BE49-F238E27FC236}">
              <a16:creationId xmlns:a16="http://schemas.microsoft.com/office/drawing/2014/main" id="{905609DD-6B6D-F01D-78D5-9600A96D99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>
            <a:extLst>
              <a:ext uri="{FF2B5EF4-FFF2-40B4-BE49-F238E27FC236}">
                <a16:creationId xmlns:a16="http://schemas.microsoft.com/office/drawing/2014/main" id="{8DDDB423-AB5A-3054-E0F0-5B3C57F46F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>
            <a:extLst>
              <a:ext uri="{FF2B5EF4-FFF2-40B4-BE49-F238E27FC236}">
                <a16:creationId xmlns:a16="http://schemas.microsoft.com/office/drawing/2014/main" id="{948A729A-D938-17D7-E496-CD25CB7C9C8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038417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Shape 4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6A14CD-246F-4A1C-9680-06011F50A20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37346918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28961503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9465795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9B48A6-23EC-4107-B2ED-FFB77AA970B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58202158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4603830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79563161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1591591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C84C7796-42BF-B1A1-CB57-66F072366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>
            <a:extLst>
              <a:ext uri="{FF2B5EF4-FFF2-40B4-BE49-F238E27FC236}">
                <a16:creationId xmlns:a16="http://schemas.microsoft.com/office/drawing/2014/main" id="{3877582E-88FB-98F3-DD13-E0E67E38D0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>
            <a:extLst>
              <a:ext uri="{FF2B5EF4-FFF2-40B4-BE49-F238E27FC236}">
                <a16:creationId xmlns:a16="http://schemas.microsoft.com/office/drawing/2014/main" id="{ACFA10F2-A27D-8B13-932F-D62508C269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092545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67607262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6404119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009823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70D751BD-652B-D891-C395-2B019BB90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>
            <a:extLst>
              <a:ext uri="{FF2B5EF4-FFF2-40B4-BE49-F238E27FC236}">
                <a16:creationId xmlns:a16="http://schemas.microsoft.com/office/drawing/2014/main" id="{6A698898-F842-A449-89E1-1E758EB55A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>
            <a:extLst>
              <a:ext uri="{FF2B5EF4-FFF2-40B4-BE49-F238E27FC236}">
                <a16:creationId xmlns:a16="http://schemas.microsoft.com/office/drawing/2014/main" id="{6A45EC5E-AD54-41A2-D33F-563FEED323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416887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5" y="3914660"/>
            <a:ext cx="19889788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5" y="7140895"/>
            <a:ext cx="16379826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956310" indent="0" algn="ctr">
              <a:buNone/>
              <a:defRPr/>
            </a:lvl2pPr>
            <a:lvl3pPr marL="1913255" indent="0" algn="ctr">
              <a:buNone/>
              <a:defRPr/>
            </a:lvl3pPr>
            <a:lvl4pPr marL="2869565" indent="0" algn="ctr">
              <a:buNone/>
              <a:defRPr/>
            </a:lvl4pPr>
            <a:lvl5pPr marL="3826510" indent="0" algn="ctr">
              <a:buNone/>
              <a:defRPr/>
            </a:lvl5pPr>
            <a:lvl6pPr marL="4783455" indent="0" algn="ctr">
              <a:buNone/>
              <a:defRPr/>
            </a:lvl6pPr>
            <a:lvl7pPr marL="5739765" indent="0" algn="ctr">
              <a:buNone/>
              <a:defRPr/>
            </a:lvl7pPr>
            <a:lvl8pPr marL="6696710" indent="0" algn="ctr">
              <a:buNone/>
              <a:defRPr/>
            </a:lvl8pPr>
            <a:lvl9pPr marL="765302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F6C30721-3B44-4468-89D7-C068872F31EE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6D81FA24-A0C8-4D25-AC31-424CABF1DAE5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9" y="504651"/>
            <a:ext cx="5264945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651"/>
            <a:ext cx="15404836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32EF92E3-324E-487D-995F-E9E6C3548832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69992" y="504699"/>
            <a:ext cx="21059776" cy="107521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58750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58750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587500">
              <a:defRPr smtClean="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66FEF629-3BC2-465F-A537-28286039FA83}" type="slidenum">
              <a:rPr lang="en-US" kern="1200" smtClean="0">
                <a:ea typeface="+mn-ea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4969" y="2062342"/>
            <a:ext cx="17549813" cy="4387215"/>
          </a:xfrm>
        </p:spPr>
        <p:txBody>
          <a:bodyPr anchor="b"/>
          <a:lstStyle>
            <a:lvl1pPr algn="ctr">
              <a:defRPr sz="1102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969" y="6618745"/>
            <a:ext cx="17549813" cy="3042463"/>
          </a:xfrm>
        </p:spPr>
        <p:txBody>
          <a:bodyPr/>
          <a:lstStyle>
            <a:lvl1pPr marL="0" indent="0" algn="ctr">
              <a:buNone/>
              <a:defRPr sz="4410"/>
            </a:lvl1pPr>
            <a:lvl2pPr marL="840105" indent="0" algn="ctr">
              <a:buNone/>
              <a:defRPr sz="3675"/>
            </a:lvl2pPr>
            <a:lvl3pPr marL="1680210" indent="0" algn="ctr">
              <a:buNone/>
              <a:defRPr sz="3308"/>
            </a:lvl3pPr>
            <a:lvl4pPr marL="2520315" indent="0" algn="ctr">
              <a:buNone/>
              <a:defRPr sz="2940"/>
            </a:lvl4pPr>
            <a:lvl5pPr marL="3360420" indent="0" algn="ctr">
              <a:buNone/>
              <a:defRPr sz="2940"/>
            </a:lvl5pPr>
            <a:lvl6pPr marL="4200525" indent="0" algn="ctr">
              <a:buNone/>
              <a:defRPr sz="2940"/>
            </a:lvl6pPr>
            <a:lvl7pPr marL="5040630" indent="0" algn="ctr">
              <a:buNone/>
              <a:defRPr sz="2940"/>
            </a:lvl7pPr>
            <a:lvl8pPr marL="5880735" indent="0" algn="ctr">
              <a:buNone/>
              <a:defRPr sz="2940"/>
            </a:lvl8pPr>
            <a:lvl9pPr marL="6720840" indent="0" algn="ctr">
              <a:buNone/>
              <a:defRPr sz="29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913255">
              <a:buClrTx/>
              <a:defRPr/>
            </a:pPr>
            <a:fld id="{F6C30721-3B44-4468-89D7-C068872F31EE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549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913255">
              <a:buClrTx/>
              <a:defRPr/>
            </a:pPr>
            <a:fld id="{294D5936-0DD8-47C6-A480-1953A400C580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285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46" y="3141645"/>
            <a:ext cx="20182284" cy="5241904"/>
          </a:xfrm>
        </p:spPr>
        <p:txBody>
          <a:bodyPr anchor="b"/>
          <a:lstStyle>
            <a:lvl1pPr>
              <a:defRPr sz="1102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6546" y="8433139"/>
            <a:ext cx="20182284" cy="2756594"/>
          </a:xfrm>
        </p:spPr>
        <p:txBody>
          <a:bodyPr/>
          <a:lstStyle>
            <a:lvl1pPr marL="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1pPr>
            <a:lvl2pPr marL="840105" indent="0">
              <a:buNone/>
              <a:defRPr sz="3675">
                <a:solidFill>
                  <a:schemeClr val="tx1">
                    <a:tint val="75000"/>
                  </a:schemeClr>
                </a:solidFill>
              </a:defRPr>
            </a:lvl2pPr>
            <a:lvl3pPr marL="168021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3pPr>
            <a:lvl4pPr marL="2520315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4pPr>
            <a:lvl5pPr marL="3360420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5pPr>
            <a:lvl6pPr marL="4200525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6pPr>
            <a:lvl7pPr marL="5040630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7pPr>
            <a:lvl8pPr marL="5880735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8pPr>
            <a:lvl9pPr marL="6720840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913255">
              <a:buClrTx/>
              <a:defRPr/>
            </a:pPr>
            <a:fld id="{398CAFBD-092D-4FFD-8FDA-3509A6F419C8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1509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8733" y="3354586"/>
            <a:ext cx="9944894" cy="79955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46123" y="3354586"/>
            <a:ext cx="9944894" cy="79955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913255">
              <a:buClrTx/>
              <a:defRPr/>
            </a:pPr>
            <a:fld id="{F7659F41-4226-49F2-9D27-9D9AFB70F1DF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3076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670918"/>
            <a:ext cx="20182284" cy="24357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1782" y="3089137"/>
            <a:ext cx="9899190" cy="1513938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105" indent="0">
              <a:buNone/>
              <a:defRPr sz="3675" b="1"/>
            </a:lvl2pPr>
            <a:lvl3pPr marL="1680210" indent="0">
              <a:buNone/>
              <a:defRPr sz="3308" b="1"/>
            </a:lvl3pPr>
            <a:lvl4pPr marL="2520315" indent="0">
              <a:buNone/>
              <a:defRPr sz="2940" b="1"/>
            </a:lvl4pPr>
            <a:lvl5pPr marL="3360420" indent="0">
              <a:buNone/>
              <a:defRPr sz="2940" b="1"/>
            </a:lvl5pPr>
            <a:lvl6pPr marL="4200525" indent="0">
              <a:buNone/>
              <a:defRPr sz="2940" b="1"/>
            </a:lvl6pPr>
            <a:lvl7pPr marL="5040630" indent="0">
              <a:buNone/>
              <a:defRPr sz="2940" b="1"/>
            </a:lvl7pPr>
            <a:lvl8pPr marL="5880735" indent="0">
              <a:buNone/>
              <a:defRPr sz="2940" b="1"/>
            </a:lvl8pPr>
            <a:lvl9pPr marL="6720840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1782" y="4603076"/>
            <a:ext cx="9899190" cy="67704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46123" y="3089137"/>
            <a:ext cx="9947942" cy="1513938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105" indent="0">
              <a:buNone/>
              <a:defRPr sz="3675" b="1"/>
            </a:lvl2pPr>
            <a:lvl3pPr marL="1680210" indent="0">
              <a:buNone/>
              <a:defRPr sz="3308" b="1"/>
            </a:lvl3pPr>
            <a:lvl4pPr marL="2520315" indent="0">
              <a:buNone/>
              <a:defRPr sz="2940" b="1"/>
            </a:lvl4pPr>
            <a:lvl5pPr marL="3360420" indent="0">
              <a:buNone/>
              <a:defRPr sz="2940" b="1"/>
            </a:lvl5pPr>
            <a:lvl6pPr marL="4200525" indent="0">
              <a:buNone/>
              <a:defRPr sz="2940" b="1"/>
            </a:lvl6pPr>
            <a:lvl7pPr marL="5040630" indent="0">
              <a:buNone/>
              <a:defRPr sz="2940" b="1"/>
            </a:lvl7pPr>
            <a:lvl8pPr marL="5880735" indent="0">
              <a:buNone/>
              <a:defRPr sz="2940" b="1"/>
            </a:lvl8pPr>
            <a:lvl9pPr marL="6720840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46123" y="4603076"/>
            <a:ext cx="9947942" cy="67704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913255">
              <a:buClrTx/>
              <a:defRPr/>
            </a:pPr>
            <a:fld id="{B8B92201-9F4E-4818-B337-E97608A19B8A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9264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913255">
              <a:buClrTx/>
              <a:defRPr/>
            </a:pPr>
            <a:fld id="{D5506D70-1C2E-4731-A269-CA197BC64F40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581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913255">
              <a:buClrTx/>
              <a:defRPr/>
            </a:pPr>
            <a:fld id="{6797642A-B5AA-47A5-8412-4E096B1C9FDF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513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294D5936-0DD8-47C6-A480-1953A400C580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840105"/>
            <a:ext cx="7547028" cy="2940368"/>
          </a:xfrm>
        </p:spPr>
        <p:txBody>
          <a:bodyPr anchor="b"/>
          <a:lstStyle>
            <a:lvl1pPr>
              <a:defRPr sz="5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7942" y="1814394"/>
            <a:ext cx="11846123" cy="8955286"/>
          </a:xfrm>
        </p:spPr>
        <p:txBody>
          <a:bodyPr/>
          <a:lstStyle>
            <a:lvl1pPr>
              <a:defRPr sz="5880"/>
            </a:lvl1pPr>
            <a:lvl2pPr>
              <a:defRPr sz="5145"/>
            </a:lvl2pPr>
            <a:lvl3pPr>
              <a:defRPr sz="4410"/>
            </a:lvl3pPr>
            <a:lvl4pPr>
              <a:defRPr sz="3675"/>
            </a:lvl4pPr>
            <a:lvl5pPr>
              <a:defRPr sz="3675"/>
            </a:lvl5pPr>
            <a:lvl6pPr>
              <a:defRPr sz="3675"/>
            </a:lvl6pPr>
            <a:lvl7pPr>
              <a:defRPr sz="3675"/>
            </a:lvl7pPr>
            <a:lvl8pPr>
              <a:defRPr sz="3675"/>
            </a:lvl8pPr>
            <a:lvl9pPr>
              <a:defRPr sz="36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3780472"/>
            <a:ext cx="7547028" cy="7003793"/>
          </a:xfrm>
        </p:spPr>
        <p:txBody>
          <a:bodyPr/>
          <a:lstStyle>
            <a:lvl1pPr marL="0" indent="0">
              <a:buNone/>
              <a:defRPr sz="2940"/>
            </a:lvl1pPr>
            <a:lvl2pPr marL="840105" indent="0">
              <a:buNone/>
              <a:defRPr sz="2573"/>
            </a:lvl2pPr>
            <a:lvl3pPr marL="1680210" indent="0">
              <a:buNone/>
              <a:defRPr sz="2205"/>
            </a:lvl3pPr>
            <a:lvl4pPr marL="2520315" indent="0">
              <a:buNone/>
              <a:defRPr sz="1838"/>
            </a:lvl4pPr>
            <a:lvl5pPr marL="3360420" indent="0">
              <a:buNone/>
              <a:defRPr sz="1838"/>
            </a:lvl5pPr>
            <a:lvl6pPr marL="4200525" indent="0">
              <a:buNone/>
              <a:defRPr sz="1838"/>
            </a:lvl6pPr>
            <a:lvl7pPr marL="5040630" indent="0">
              <a:buNone/>
              <a:defRPr sz="1838"/>
            </a:lvl7pPr>
            <a:lvl8pPr marL="5880735" indent="0">
              <a:buNone/>
              <a:defRPr sz="1838"/>
            </a:lvl8pPr>
            <a:lvl9pPr marL="6720840" indent="0">
              <a:buNone/>
              <a:defRPr sz="18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913255">
              <a:buClrTx/>
              <a:defRPr/>
            </a:pPr>
            <a:fld id="{BEEE8AD3-22D1-4005-93E3-272AB6D9A0DB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677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840105"/>
            <a:ext cx="7547028" cy="2940368"/>
          </a:xfrm>
        </p:spPr>
        <p:txBody>
          <a:bodyPr anchor="b"/>
          <a:lstStyle>
            <a:lvl1pPr>
              <a:defRPr sz="5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947942" y="1814394"/>
            <a:ext cx="11846123" cy="8955286"/>
          </a:xfrm>
        </p:spPr>
        <p:txBody>
          <a:bodyPr anchor="t"/>
          <a:lstStyle>
            <a:lvl1pPr marL="0" indent="0">
              <a:buNone/>
              <a:defRPr sz="5880"/>
            </a:lvl1pPr>
            <a:lvl2pPr marL="840105" indent="0">
              <a:buNone/>
              <a:defRPr sz="5145"/>
            </a:lvl2pPr>
            <a:lvl3pPr marL="1680210" indent="0">
              <a:buNone/>
              <a:defRPr sz="4410"/>
            </a:lvl3pPr>
            <a:lvl4pPr marL="2520315" indent="0">
              <a:buNone/>
              <a:defRPr sz="3675"/>
            </a:lvl4pPr>
            <a:lvl5pPr marL="3360420" indent="0">
              <a:buNone/>
              <a:defRPr sz="3675"/>
            </a:lvl5pPr>
            <a:lvl6pPr marL="4200525" indent="0">
              <a:buNone/>
              <a:defRPr sz="3675"/>
            </a:lvl6pPr>
            <a:lvl7pPr marL="5040630" indent="0">
              <a:buNone/>
              <a:defRPr sz="3675"/>
            </a:lvl7pPr>
            <a:lvl8pPr marL="5880735" indent="0">
              <a:buNone/>
              <a:defRPr sz="3675"/>
            </a:lvl8pPr>
            <a:lvl9pPr marL="6720840" indent="0">
              <a:buNone/>
              <a:defRPr sz="367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3780472"/>
            <a:ext cx="7547028" cy="7003793"/>
          </a:xfrm>
        </p:spPr>
        <p:txBody>
          <a:bodyPr/>
          <a:lstStyle>
            <a:lvl1pPr marL="0" indent="0">
              <a:buNone/>
              <a:defRPr sz="2940"/>
            </a:lvl1pPr>
            <a:lvl2pPr marL="840105" indent="0">
              <a:buNone/>
              <a:defRPr sz="2573"/>
            </a:lvl2pPr>
            <a:lvl3pPr marL="1680210" indent="0">
              <a:buNone/>
              <a:defRPr sz="2205"/>
            </a:lvl3pPr>
            <a:lvl4pPr marL="2520315" indent="0">
              <a:buNone/>
              <a:defRPr sz="1838"/>
            </a:lvl4pPr>
            <a:lvl5pPr marL="3360420" indent="0">
              <a:buNone/>
              <a:defRPr sz="1838"/>
            </a:lvl5pPr>
            <a:lvl6pPr marL="4200525" indent="0">
              <a:buNone/>
              <a:defRPr sz="1838"/>
            </a:lvl6pPr>
            <a:lvl7pPr marL="5040630" indent="0">
              <a:buNone/>
              <a:defRPr sz="1838"/>
            </a:lvl7pPr>
            <a:lvl8pPr marL="5880735" indent="0">
              <a:buNone/>
              <a:defRPr sz="1838"/>
            </a:lvl8pPr>
            <a:lvl9pPr marL="6720840" indent="0">
              <a:buNone/>
              <a:defRPr sz="18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913255">
              <a:buClrTx/>
              <a:defRPr/>
            </a:pPr>
            <a:fld id="{94CFA7BB-DB66-447B-B538-407F6E131694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8425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913255">
              <a:buClrTx/>
              <a:defRPr/>
            </a:pPr>
            <a:fld id="{6D81FA24-A0C8-4D25-AC31-424CABF1DAE5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3141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745446" y="670917"/>
            <a:ext cx="5045571" cy="106792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8733" y="670917"/>
            <a:ext cx="14844216" cy="106792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913255">
              <a:buClrTx/>
              <a:defRPr/>
            </a:pPr>
            <a:fld id="{32EF92E3-324E-487D-995F-E9E6C3548832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1961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69992" y="504699"/>
            <a:ext cx="21059776" cy="107521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58750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58750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587500">
              <a:defRPr smtClean="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66FEF629-3BC2-465F-A537-28286039FA83}" type="slidenum">
              <a:rPr lang="en-US" kern="1200" smtClean="0">
                <a:ea typeface="+mn-ea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7094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4969" y="2062342"/>
            <a:ext cx="17549813" cy="4387215"/>
          </a:xfrm>
        </p:spPr>
        <p:txBody>
          <a:bodyPr anchor="b"/>
          <a:lstStyle>
            <a:lvl1pPr algn="ctr">
              <a:defRPr sz="1102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969" y="6618745"/>
            <a:ext cx="17549813" cy="3042463"/>
          </a:xfrm>
        </p:spPr>
        <p:txBody>
          <a:bodyPr/>
          <a:lstStyle>
            <a:lvl1pPr marL="0" indent="0" algn="ctr">
              <a:buNone/>
              <a:defRPr sz="4410"/>
            </a:lvl1pPr>
            <a:lvl2pPr marL="840105" indent="0" algn="ctr">
              <a:buNone/>
              <a:defRPr sz="3675"/>
            </a:lvl2pPr>
            <a:lvl3pPr marL="1680210" indent="0" algn="ctr">
              <a:buNone/>
              <a:defRPr sz="3308"/>
            </a:lvl3pPr>
            <a:lvl4pPr marL="2520315" indent="0" algn="ctr">
              <a:buNone/>
              <a:defRPr sz="2940"/>
            </a:lvl4pPr>
            <a:lvl5pPr marL="3360420" indent="0" algn="ctr">
              <a:buNone/>
              <a:defRPr sz="2940"/>
            </a:lvl5pPr>
            <a:lvl6pPr marL="4200525" indent="0" algn="ctr">
              <a:buNone/>
              <a:defRPr sz="2940"/>
            </a:lvl6pPr>
            <a:lvl7pPr marL="5040630" indent="0" algn="ctr">
              <a:buNone/>
              <a:defRPr sz="2940"/>
            </a:lvl7pPr>
            <a:lvl8pPr marL="5880735" indent="0" algn="ctr">
              <a:buNone/>
              <a:defRPr sz="2940"/>
            </a:lvl8pPr>
            <a:lvl9pPr marL="6720840" indent="0" algn="ctr">
              <a:buNone/>
              <a:defRPr sz="29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913255">
              <a:buClrTx/>
              <a:defRPr/>
            </a:pPr>
            <a:fld id="{60E10778-D944-4AB8-9F6F-1A63392EEDCF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8/10/2025</a:t>
            </a:fld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913255">
              <a:buClrTx/>
              <a:defRPr/>
            </a:pPr>
            <a:fld id="{4A037685-1C15-487E-81C9-5013992F7297}" type="slidenum">
              <a:rPr lang="en-US" kern="1200" smtClean="0">
                <a:solidFill>
                  <a:prstClr val="black">
                    <a:tint val="75000"/>
                  </a:prstClr>
                </a:solidFill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9403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0690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46" y="3141645"/>
            <a:ext cx="20182284" cy="5241904"/>
          </a:xfrm>
        </p:spPr>
        <p:txBody>
          <a:bodyPr anchor="b"/>
          <a:lstStyle>
            <a:lvl1pPr>
              <a:defRPr sz="1102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6546" y="8433139"/>
            <a:ext cx="20182284" cy="2756594"/>
          </a:xfrm>
        </p:spPr>
        <p:txBody>
          <a:bodyPr/>
          <a:lstStyle>
            <a:lvl1pPr marL="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1pPr>
            <a:lvl2pPr marL="840105" indent="0">
              <a:buNone/>
              <a:defRPr sz="3675">
                <a:solidFill>
                  <a:schemeClr val="tx1">
                    <a:tint val="75000"/>
                  </a:schemeClr>
                </a:solidFill>
              </a:defRPr>
            </a:lvl2pPr>
            <a:lvl3pPr marL="168021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3pPr>
            <a:lvl4pPr marL="2520315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4pPr>
            <a:lvl5pPr marL="3360420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5pPr>
            <a:lvl6pPr marL="4200525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6pPr>
            <a:lvl7pPr marL="5040630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7pPr>
            <a:lvl8pPr marL="5880735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8pPr>
            <a:lvl9pPr marL="6720840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257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8733" y="3354586"/>
            <a:ext cx="9944894" cy="79955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46123" y="3354586"/>
            <a:ext cx="9944894" cy="79955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8739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670918"/>
            <a:ext cx="20182284" cy="24357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1782" y="3089137"/>
            <a:ext cx="9899190" cy="1513938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105" indent="0">
              <a:buNone/>
              <a:defRPr sz="3675" b="1"/>
            </a:lvl2pPr>
            <a:lvl3pPr marL="1680210" indent="0">
              <a:buNone/>
              <a:defRPr sz="3308" b="1"/>
            </a:lvl3pPr>
            <a:lvl4pPr marL="2520315" indent="0">
              <a:buNone/>
              <a:defRPr sz="2940" b="1"/>
            </a:lvl4pPr>
            <a:lvl5pPr marL="3360420" indent="0">
              <a:buNone/>
              <a:defRPr sz="2940" b="1"/>
            </a:lvl5pPr>
            <a:lvl6pPr marL="4200525" indent="0">
              <a:buNone/>
              <a:defRPr sz="2940" b="1"/>
            </a:lvl6pPr>
            <a:lvl7pPr marL="5040630" indent="0">
              <a:buNone/>
              <a:defRPr sz="2940" b="1"/>
            </a:lvl7pPr>
            <a:lvl8pPr marL="5880735" indent="0">
              <a:buNone/>
              <a:defRPr sz="2940" b="1"/>
            </a:lvl8pPr>
            <a:lvl9pPr marL="6720840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1782" y="4603076"/>
            <a:ext cx="9899190" cy="67704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46123" y="3089137"/>
            <a:ext cx="9947942" cy="1513938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105" indent="0">
              <a:buNone/>
              <a:defRPr sz="3675" b="1"/>
            </a:lvl2pPr>
            <a:lvl3pPr marL="1680210" indent="0">
              <a:buNone/>
              <a:defRPr sz="3308" b="1"/>
            </a:lvl3pPr>
            <a:lvl4pPr marL="2520315" indent="0">
              <a:buNone/>
              <a:defRPr sz="2940" b="1"/>
            </a:lvl4pPr>
            <a:lvl5pPr marL="3360420" indent="0">
              <a:buNone/>
              <a:defRPr sz="2940" b="1"/>
            </a:lvl5pPr>
            <a:lvl6pPr marL="4200525" indent="0">
              <a:buNone/>
              <a:defRPr sz="2940" b="1"/>
            </a:lvl6pPr>
            <a:lvl7pPr marL="5040630" indent="0">
              <a:buNone/>
              <a:defRPr sz="2940" b="1"/>
            </a:lvl7pPr>
            <a:lvl8pPr marL="5880735" indent="0">
              <a:buNone/>
              <a:defRPr sz="2940" b="1"/>
            </a:lvl8pPr>
            <a:lvl9pPr marL="6720840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46123" y="4603076"/>
            <a:ext cx="9947942" cy="67704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26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7680"/>
            <a:ext cx="19889788" cy="2502812"/>
          </a:xfrm>
        </p:spPr>
        <p:txBody>
          <a:bodyPr anchor="t"/>
          <a:lstStyle>
            <a:lvl1pPr algn="l">
              <a:defRPr sz="838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100"/>
            <a:ext cx="19889788" cy="2756593"/>
          </a:xfrm>
        </p:spPr>
        <p:txBody>
          <a:bodyPr anchor="b"/>
          <a:lstStyle>
            <a:lvl1pPr marL="0" indent="0">
              <a:buNone/>
              <a:defRPr sz="4140"/>
            </a:lvl1pPr>
            <a:lvl2pPr marL="956310" indent="0">
              <a:buNone/>
              <a:defRPr sz="3725"/>
            </a:lvl2pPr>
            <a:lvl3pPr marL="1913255" indent="0">
              <a:buNone/>
              <a:defRPr sz="3310"/>
            </a:lvl3pPr>
            <a:lvl4pPr marL="2869565" indent="0">
              <a:buNone/>
              <a:defRPr sz="2895"/>
            </a:lvl4pPr>
            <a:lvl5pPr marL="3826510" indent="0">
              <a:buNone/>
              <a:defRPr sz="2895"/>
            </a:lvl5pPr>
            <a:lvl6pPr marL="4783455" indent="0">
              <a:buNone/>
              <a:defRPr sz="2895"/>
            </a:lvl6pPr>
            <a:lvl7pPr marL="5739765" indent="0">
              <a:buNone/>
              <a:defRPr sz="2895"/>
            </a:lvl7pPr>
            <a:lvl8pPr marL="6696710" indent="0">
              <a:buNone/>
              <a:defRPr sz="2895"/>
            </a:lvl8pPr>
            <a:lvl9pPr marL="7653020" indent="0">
              <a:buNone/>
              <a:defRPr sz="28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398CAFBD-092D-4FFD-8FDA-3509A6F419C8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433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286995"/>
      </p:ext>
    </p:extLst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840105"/>
            <a:ext cx="7547028" cy="2940368"/>
          </a:xfrm>
        </p:spPr>
        <p:txBody>
          <a:bodyPr anchor="b"/>
          <a:lstStyle>
            <a:lvl1pPr>
              <a:defRPr sz="5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7942" y="1814394"/>
            <a:ext cx="11846123" cy="8955286"/>
          </a:xfrm>
        </p:spPr>
        <p:txBody>
          <a:bodyPr/>
          <a:lstStyle>
            <a:lvl1pPr>
              <a:defRPr sz="5880"/>
            </a:lvl1pPr>
            <a:lvl2pPr>
              <a:defRPr sz="5145"/>
            </a:lvl2pPr>
            <a:lvl3pPr>
              <a:defRPr sz="4410"/>
            </a:lvl3pPr>
            <a:lvl4pPr>
              <a:defRPr sz="3675"/>
            </a:lvl4pPr>
            <a:lvl5pPr>
              <a:defRPr sz="3675"/>
            </a:lvl5pPr>
            <a:lvl6pPr>
              <a:defRPr sz="3675"/>
            </a:lvl6pPr>
            <a:lvl7pPr>
              <a:defRPr sz="3675"/>
            </a:lvl7pPr>
            <a:lvl8pPr>
              <a:defRPr sz="3675"/>
            </a:lvl8pPr>
            <a:lvl9pPr>
              <a:defRPr sz="36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3780472"/>
            <a:ext cx="7547028" cy="7003793"/>
          </a:xfrm>
        </p:spPr>
        <p:txBody>
          <a:bodyPr/>
          <a:lstStyle>
            <a:lvl1pPr marL="0" indent="0">
              <a:buNone/>
              <a:defRPr sz="2940"/>
            </a:lvl1pPr>
            <a:lvl2pPr marL="840105" indent="0">
              <a:buNone/>
              <a:defRPr sz="2573"/>
            </a:lvl2pPr>
            <a:lvl3pPr marL="1680210" indent="0">
              <a:buNone/>
              <a:defRPr sz="2205"/>
            </a:lvl3pPr>
            <a:lvl4pPr marL="2520315" indent="0">
              <a:buNone/>
              <a:defRPr sz="1838"/>
            </a:lvl4pPr>
            <a:lvl5pPr marL="3360420" indent="0">
              <a:buNone/>
              <a:defRPr sz="1838"/>
            </a:lvl5pPr>
            <a:lvl6pPr marL="4200525" indent="0">
              <a:buNone/>
              <a:defRPr sz="1838"/>
            </a:lvl6pPr>
            <a:lvl7pPr marL="5040630" indent="0">
              <a:buNone/>
              <a:defRPr sz="1838"/>
            </a:lvl7pPr>
            <a:lvl8pPr marL="5880735" indent="0">
              <a:buNone/>
              <a:defRPr sz="1838"/>
            </a:lvl8pPr>
            <a:lvl9pPr marL="6720840" indent="0">
              <a:buNone/>
              <a:defRPr sz="18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072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840105"/>
            <a:ext cx="7547028" cy="2940368"/>
          </a:xfrm>
        </p:spPr>
        <p:txBody>
          <a:bodyPr anchor="b"/>
          <a:lstStyle>
            <a:lvl1pPr>
              <a:defRPr sz="5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947942" y="1814394"/>
            <a:ext cx="11846123" cy="8955286"/>
          </a:xfrm>
        </p:spPr>
        <p:txBody>
          <a:bodyPr anchor="t"/>
          <a:lstStyle>
            <a:lvl1pPr marL="0" indent="0">
              <a:buNone/>
              <a:defRPr sz="5880"/>
            </a:lvl1pPr>
            <a:lvl2pPr marL="840105" indent="0">
              <a:buNone/>
              <a:defRPr sz="5145"/>
            </a:lvl2pPr>
            <a:lvl3pPr marL="1680210" indent="0">
              <a:buNone/>
              <a:defRPr sz="4410"/>
            </a:lvl3pPr>
            <a:lvl4pPr marL="2520315" indent="0">
              <a:buNone/>
              <a:defRPr sz="3675"/>
            </a:lvl4pPr>
            <a:lvl5pPr marL="3360420" indent="0">
              <a:buNone/>
              <a:defRPr sz="3675"/>
            </a:lvl5pPr>
            <a:lvl6pPr marL="4200525" indent="0">
              <a:buNone/>
              <a:defRPr sz="3675"/>
            </a:lvl6pPr>
            <a:lvl7pPr marL="5040630" indent="0">
              <a:buNone/>
              <a:defRPr sz="3675"/>
            </a:lvl7pPr>
            <a:lvl8pPr marL="5880735" indent="0">
              <a:buNone/>
              <a:defRPr sz="3675"/>
            </a:lvl8pPr>
            <a:lvl9pPr marL="6720840" indent="0">
              <a:buNone/>
              <a:defRPr sz="367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3780472"/>
            <a:ext cx="7547028" cy="7003793"/>
          </a:xfrm>
        </p:spPr>
        <p:txBody>
          <a:bodyPr/>
          <a:lstStyle>
            <a:lvl1pPr marL="0" indent="0">
              <a:buNone/>
              <a:defRPr sz="2940"/>
            </a:lvl1pPr>
            <a:lvl2pPr marL="840105" indent="0">
              <a:buNone/>
              <a:defRPr sz="2573"/>
            </a:lvl2pPr>
            <a:lvl3pPr marL="1680210" indent="0">
              <a:buNone/>
              <a:defRPr sz="2205"/>
            </a:lvl3pPr>
            <a:lvl4pPr marL="2520315" indent="0">
              <a:buNone/>
              <a:defRPr sz="1838"/>
            </a:lvl4pPr>
            <a:lvl5pPr marL="3360420" indent="0">
              <a:buNone/>
              <a:defRPr sz="1838"/>
            </a:lvl5pPr>
            <a:lvl6pPr marL="4200525" indent="0">
              <a:buNone/>
              <a:defRPr sz="1838"/>
            </a:lvl6pPr>
            <a:lvl7pPr marL="5040630" indent="0">
              <a:buNone/>
              <a:defRPr sz="1838"/>
            </a:lvl7pPr>
            <a:lvl8pPr marL="5880735" indent="0">
              <a:buNone/>
              <a:defRPr sz="1838"/>
            </a:lvl8pPr>
            <a:lvl9pPr marL="6720840" indent="0">
              <a:buNone/>
              <a:defRPr sz="18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360902"/>
      </p:ext>
    </p:extLst>
  </p:cSld>
  <p:clrMapOvr>
    <a:masterClrMapping/>
  </p:clrMapOvr>
  <p:hf sldNum="0"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615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745446" y="670917"/>
            <a:ext cx="5045571" cy="106792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8733" y="670917"/>
            <a:ext cx="14844216" cy="106792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189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71"/>
            <a:ext cx="10334891" cy="8316457"/>
          </a:xfrm>
        </p:spPr>
        <p:txBody>
          <a:bodyPr/>
          <a:lstStyle>
            <a:lvl1pPr>
              <a:defRPr sz="5895"/>
            </a:lvl1pPr>
            <a:lvl2pPr>
              <a:defRPr sz="5070"/>
            </a:lvl2pPr>
            <a:lvl3pPr>
              <a:defRPr sz="4140"/>
            </a:lvl3pPr>
            <a:lvl4pPr>
              <a:defRPr sz="3725"/>
            </a:lvl4pPr>
            <a:lvl5pPr>
              <a:defRPr sz="3725"/>
            </a:lvl5pPr>
            <a:lvl6pPr>
              <a:defRPr sz="3725"/>
            </a:lvl6pPr>
            <a:lvl7pPr>
              <a:defRPr sz="3725"/>
            </a:lvl7pPr>
            <a:lvl8pPr>
              <a:defRPr sz="3725"/>
            </a:lvl8pPr>
            <a:lvl9pPr>
              <a:defRPr sz="37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85" y="2940371"/>
            <a:ext cx="10334891" cy="8316457"/>
          </a:xfrm>
        </p:spPr>
        <p:txBody>
          <a:bodyPr/>
          <a:lstStyle>
            <a:lvl1pPr>
              <a:defRPr sz="5895"/>
            </a:lvl1pPr>
            <a:lvl2pPr>
              <a:defRPr sz="5070"/>
            </a:lvl2pPr>
            <a:lvl3pPr>
              <a:defRPr sz="4140"/>
            </a:lvl3pPr>
            <a:lvl4pPr>
              <a:defRPr sz="3725"/>
            </a:lvl4pPr>
            <a:lvl5pPr>
              <a:defRPr sz="3725"/>
            </a:lvl5pPr>
            <a:lvl6pPr>
              <a:defRPr sz="3725"/>
            </a:lvl6pPr>
            <a:lvl7pPr>
              <a:defRPr sz="3725"/>
            </a:lvl7pPr>
            <a:lvl8pPr>
              <a:defRPr sz="3725"/>
            </a:lvl8pPr>
            <a:lvl9pPr>
              <a:defRPr sz="37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F7659F41-4226-49F2-9D27-9D9AFB70F1DF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0000" y="2820782"/>
            <a:ext cx="10338954" cy="1175562"/>
          </a:xfrm>
        </p:spPr>
        <p:txBody>
          <a:bodyPr anchor="b"/>
          <a:lstStyle>
            <a:lvl1pPr marL="0" indent="0">
              <a:buNone/>
              <a:defRPr sz="5070" b="1"/>
            </a:lvl1pPr>
            <a:lvl2pPr marL="956310" indent="0">
              <a:buNone/>
              <a:defRPr sz="4140" b="1"/>
            </a:lvl2pPr>
            <a:lvl3pPr marL="1913255" indent="0">
              <a:buNone/>
              <a:defRPr sz="3725" b="1"/>
            </a:lvl3pPr>
            <a:lvl4pPr marL="2869565" indent="0">
              <a:buNone/>
              <a:defRPr sz="3310" b="1"/>
            </a:lvl4pPr>
            <a:lvl5pPr marL="3826510" indent="0">
              <a:buNone/>
              <a:defRPr sz="3310" b="1"/>
            </a:lvl5pPr>
            <a:lvl6pPr marL="4783455" indent="0">
              <a:buNone/>
              <a:defRPr sz="3310" b="1"/>
            </a:lvl6pPr>
            <a:lvl7pPr marL="5739765" indent="0">
              <a:buNone/>
              <a:defRPr sz="3310" b="1"/>
            </a:lvl7pPr>
            <a:lvl8pPr marL="6696710" indent="0">
              <a:buNone/>
              <a:defRPr sz="3310" b="1"/>
            </a:lvl8pPr>
            <a:lvl9pPr marL="7653020" indent="0">
              <a:buNone/>
              <a:defRPr sz="33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0000" y="3996332"/>
            <a:ext cx="10338954" cy="7260492"/>
          </a:xfrm>
        </p:spPr>
        <p:txBody>
          <a:bodyPr/>
          <a:lstStyle>
            <a:lvl1pPr>
              <a:defRPr sz="5070"/>
            </a:lvl1pPr>
            <a:lvl2pPr>
              <a:defRPr sz="4140"/>
            </a:lvl2pPr>
            <a:lvl3pPr>
              <a:defRPr sz="3725"/>
            </a:lvl3pPr>
            <a:lvl4pPr>
              <a:defRPr sz="3310"/>
            </a:lvl4pPr>
            <a:lvl5pPr>
              <a:defRPr sz="3310"/>
            </a:lvl5pPr>
            <a:lvl6pPr>
              <a:defRPr sz="3310"/>
            </a:lvl6pPr>
            <a:lvl7pPr>
              <a:defRPr sz="3310"/>
            </a:lvl7pPr>
            <a:lvl8pPr>
              <a:defRPr sz="3310"/>
            </a:lvl8pPr>
            <a:lvl9pPr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63" y="2820782"/>
            <a:ext cx="10343013" cy="1175562"/>
          </a:xfrm>
        </p:spPr>
        <p:txBody>
          <a:bodyPr anchor="b"/>
          <a:lstStyle>
            <a:lvl1pPr marL="0" indent="0">
              <a:buNone/>
              <a:defRPr sz="5070" b="1"/>
            </a:lvl1pPr>
            <a:lvl2pPr marL="956310" indent="0">
              <a:buNone/>
              <a:defRPr sz="4140" b="1"/>
            </a:lvl2pPr>
            <a:lvl3pPr marL="1913255" indent="0">
              <a:buNone/>
              <a:defRPr sz="3725" b="1"/>
            </a:lvl3pPr>
            <a:lvl4pPr marL="2869565" indent="0">
              <a:buNone/>
              <a:defRPr sz="3310" b="1"/>
            </a:lvl4pPr>
            <a:lvl5pPr marL="3826510" indent="0">
              <a:buNone/>
              <a:defRPr sz="3310" b="1"/>
            </a:lvl5pPr>
            <a:lvl6pPr marL="4783455" indent="0">
              <a:buNone/>
              <a:defRPr sz="3310" b="1"/>
            </a:lvl6pPr>
            <a:lvl7pPr marL="5739765" indent="0">
              <a:buNone/>
              <a:defRPr sz="3310" b="1"/>
            </a:lvl7pPr>
            <a:lvl8pPr marL="6696710" indent="0">
              <a:buNone/>
              <a:defRPr sz="3310" b="1"/>
            </a:lvl8pPr>
            <a:lvl9pPr marL="7653020" indent="0">
              <a:buNone/>
              <a:defRPr sz="33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63" y="3996332"/>
            <a:ext cx="10343013" cy="7260492"/>
          </a:xfrm>
        </p:spPr>
        <p:txBody>
          <a:bodyPr/>
          <a:lstStyle>
            <a:lvl1pPr>
              <a:defRPr sz="5070"/>
            </a:lvl1pPr>
            <a:lvl2pPr>
              <a:defRPr sz="4140"/>
            </a:lvl2pPr>
            <a:lvl3pPr>
              <a:defRPr sz="3725"/>
            </a:lvl3pPr>
            <a:lvl4pPr>
              <a:defRPr sz="3310"/>
            </a:lvl4pPr>
            <a:lvl5pPr>
              <a:defRPr sz="3310"/>
            </a:lvl5pPr>
            <a:lvl6pPr>
              <a:defRPr sz="3310"/>
            </a:lvl6pPr>
            <a:lvl7pPr>
              <a:defRPr sz="3310"/>
            </a:lvl7pPr>
            <a:lvl8pPr>
              <a:defRPr sz="3310"/>
            </a:lvl8pPr>
            <a:lvl9pPr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B8B92201-9F4E-4818-B337-E97608A19B8A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D5506D70-1C2E-4731-A269-CA197BC64F40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6797642A-B5AA-47A5-8412-4E096B1C9FDF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501742"/>
            <a:ext cx="7698357" cy="2135267"/>
          </a:xfrm>
        </p:spPr>
        <p:txBody>
          <a:bodyPr anchor="b"/>
          <a:lstStyle>
            <a:lvl1pPr algn="l">
              <a:defRPr sz="414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3" y="501733"/>
            <a:ext cx="13081110" cy="10755095"/>
          </a:xfrm>
        </p:spPr>
        <p:txBody>
          <a:bodyPr/>
          <a:lstStyle>
            <a:lvl1pPr>
              <a:defRPr sz="6725"/>
            </a:lvl1pPr>
            <a:lvl2pPr>
              <a:defRPr sz="5895"/>
            </a:lvl2pPr>
            <a:lvl3pPr>
              <a:defRPr sz="5070"/>
            </a:lvl3pPr>
            <a:lvl4pPr>
              <a:defRPr sz="4140"/>
            </a:lvl4pPr>
            <a:lvl5pPr>
              <a:defRPr sz="4140"/>
            </a:lvl5pPr>
            <a:lvl6pPr>
              <a:defRPr sz="4140"/>
            </a:lvl6pPr>
            <a:lvl7pPr>
              <a:defRPr sz="4140"/>
            </a:lvl7pPr>
            <a:lvl8pPr>
              <a:defRPr sz="4140"/>
            </a:lvl8pPr>
            <a:lvl9pPr>
              <a:defRPr sz="41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89" y="2636998"/>
            <a:ext cx="7698357" cy="8619828"/>
          </a:xfrm>
        </p:spPr>
        <p:txBody>
          <a:bodyPr/>
          <a:lstStyle>
            <a:lvl1pPr marL="0" indent="0">
              <a:buNone/>
              <a:defRPr sz="2895"/>
            </a:lvl1pPr>
            <a:lvl2pPr marL="956310" indent="0">
              <a:buNone/>
              <a:defRPr sz="2485"/>
            </a:lvl2pPr>
            <a:lvl3pPr marL="1913255" indent="0">
              <a:buNone/>
              <a:defRPr sz="2070"/>
            </a:lvl3pPr>
            <a:lvl4pPr marL="2869565" indent="0">
              <a:buNone/>
              <a:defRPr sz="1860"/>
            </a:lvl4pPr>
            <a:lvl5pPr marL="3826510" indent="0">
              <a:buNone/>
              <a:defRPr sz="1860"/>
            </a:lvl5pPr>
            <a:lvl6pPr marL="4783455" indent="0">
              <a:buNone/>
              <a:defRPr sz="1860"/>
            </a:lvl6pPr>
            <a:lvl7pPr marL="5739765" indent="0">
              <a:buNone/>
              <a:defRPr sz="1860"/>
            </a:lvl7pPr>
            <a:lvl8pPr marL="6696710" indent="0">
              <a:buNone/>
              <a:defRPr sz="1860"/>
            </a:lvl8pPr>
            <a:lvl9pPr marL="7653020" indent="0">
              <a:buNone/>
              <a:defRPr sz="18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BEEE8AD3-22D1-4005-93E3-272AB6D9A0DB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29" y="8821105"/>
            <a:ext cx="14039850" cy="1041381"/>
          </a:xfrm>
        </p:spPr>
        <p:txBody>
          <a:bodyPr anchor="b"/>
          <a:lstStyle>
            <a:lvl1pPr algn="l">
              <a:defRPr sz="414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29" y="1125988"/>
            <a:ext cx="14039850" cy="7560945"/>
          </a:xfrm>
        </p:spPr>
        <p:txBody>
          <a:bodyPr/>
          <a:lstStyle>
            <a:lvl1pPr marL="0" indent="0">
              <a:buNone/>
              <a:defRPr sz="6725"/>
            </a:lvl1pPr>
            <a:lvl2pPr marL="956310" indent="0">
              <a:buNone/>
              <a:defRPr sz="5895"/>
            </a:lvl2pPr>
            <a:lvl3pPr marL="1913255" indent="0">
              <a:buNone/>
              <a:defRPr sz="5070"/>
            </a:lvl3pPr>
            <a:lvl4pPr marL="2869565" indent="0">
              <a:buNone/>
              <a:defRPr sz="4140"/>
            </a:lvl4pPr>
            <a:lvl5pPr marL="3826510" indent="0">
              <a:buNone/>
              <a:defRPr sz="4140"/>
            </a:lvl5pPr>
            <a:lvl6pPr marL="4783455" indent="0">
              <a:buNone/>
              <a:defRPr sz="4140"/>
            </a:lvl6pPr>
            <a:lvl7pPr marL="5739765" indent="0">
              <a:buNone/>
              <a:defRPr sz="4140"/>
            </a:lvl7pPr>
            <a:lvl8pPr marL="6696710" indent="0">
              <a:buNone/>
              <a:defRPr sz="4140"/>
            </a:lvl8pPr>
            <a:lvl9pPr marL="7653020" indent="0">
              <a:buNone/>
              <a:defRPr sz="414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29" y="9862495"/>
            <a:ext cx="14039850" cy="1478934"/>
          </a:xfrm>
        </p:spPr>
        <p:txBody>
          <a:bodyPr/>
          <a:lstStyle>
            <a:lvl1pPr marL="0" indent="0">
              <a:buNone/>
              <a:defRPr sz="2895"/>
            </a:lvl1pPr>
            <a:lvl2pPr marL="956310" indent="0">
              <a:buNone/>
              <a:defRPr sz="2485"/>
            </a:lvl2pPr>
            <a:lvl3pPr marL="1913255" indent="0">
              <a:buNone/>
              <a:defRPr sz="2070"/>
            </a:lvl3pPr>
            <a:lvl4pPr marL="2869565" indent="0">
              <a:buNone/>
              <a:defRPr sz="1860"/>
            </a:lvl4pPr>
            <a:lvl5pPr marL="3826510" indent="0">
              <a:buNone/>
              <a:defRPr sz="1860"/>
            </a:lvl5pPr>
            <a:lvl6pPr marL="4783455" indent="0">
              <a:buNone/>
              <a:defRPr sz="1860"/>
            </a:lvl6pPr>
            <a:lvl7pPr marL="5739765" indent="0">
              <a:buNone/>
              <a:defRPr sz="1860"/>
            </a:lvl7pPr>
            <a:lvl8pPr marL="6696710" indent="0">
              <a:buNone/>
              <a:defRPr sz="1860"/>
            </a:lvl8pPr>
            <a:lvl9pPr marL="7653020" indent="0">
              <a:buNone/>
              <a:defRPr sz="18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94CFA7BB-DB66-447B-B538-407F6E131694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110" y="505256"/>
            <a:ext cx="21061555" cy="2099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4960" tIns="92484" rIns="184960" bIns="92484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110" y="2941189"/>
            <a:ext cx="21061555" cy="831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4960" tIns="92484" rIns="184960" bIns="92484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111" y="11474772"/>
            <a:ext cx="5461128" cy="87679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184960" tIns="92484" rIns="184960" bIns="92484" numCol="1" anchor="t" anchorCtr="0" compatLnSpc="1"/>
          <a:lstStyle>
            <a:lvl1pPr>
              <a:defRPr sz="2895">
                <a:solidFill>
                  <a:srgbClr val="000000"/>
                </a:solidFill>
              </a:defRPr>
            </a:lvl1pPr>
          </a:lstStyle>
          <a:p>
            <a:pPr defTabSz="94488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5065" y="11474772"/>
            <a:ext cx="7409624" cy="87679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184960" tIns="92484" rIns="184960" bIns="92484" numCol="1" anchor="t" anchorCtr="0" compatLnSpc="1"/>
          <a:lstStyle>
            <a:lvl1pPr algn="ctr">
              <a:defRPr sz="2895">
                <a:solidFill>
                  <a:srgbClr val="000000"/>
                </a:solidFill>
              </a:defRPr>
            </a:lvl1pPr>
          </a:lstStyle>
          <a:p>
            <a:pPr defTabSz="94488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525" y="11474772"/>
            <a:ext cx="5461129" cy="87679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184960" tIns="92484" rIns="184960" bIns="92484" numCol="1" anchor="t" anchorCtr="0" compatLnSpc="1"/>
          <a:lstStyle>
            <a:lvl1pPr algn="r">
              <a:defRPr sz="2895">
                <a:solidFill>
                  <a:srgbClr val="000000"/>
                </a:solidFill>
              </a:defRPr>
            </a:lvl1pPr>
          </a:lstStyle>
          <a:p>
            <a:pPr defTabSz="94488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1D059D40-979D-4540-8218-0003113E700F}" type="slidenum">
              <a:rPr lang="en-US" kern="1200" smtClean="0">
                <a:ea typeface="+mn-ea"/>
                <a:cs typeface="Arial" panose="020B0604020202020204" pitchFamily="34" charset="0"/>
              </a:rPr>
              <a:pPr defTabSz="944880"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5pPr>
      <a:lvl6pPr marL="956310" algn="ctr" rtl="0" eaLnBrk="1" fontAlgn="base" hangingPunct="1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6pPr>
      <a:lvl7pPr marL="1913255" algn="ctr" rtl="0" eaLnBrk="1" fontAlgn="base" hangingPunct="1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7pPr>
      <a:lvl8pPr marL="2869565" algn="ctr" rtl="0" eaLnBrk="1" fontAlgn="base" hangingPunct="1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8pPr>
      <a:lvl9pPr marL="3826510" algn="ctr" rtl="0" eaLnBrk="1" fontAlgn="base" hangingPunct="1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716915" indent="-716915" algn="l" rtl="0" eaLnBrk="0" fontAlgn="base" hangingPunct="0">
        <a:spcBef>
          <a:spcPct val="20000"/>
        </a:spcBef>
        <a:spcAft>
          <a:spcPct val="0"/>
        </a:spcAft>
        <a:buChar char="•"/>
        <a:defRPr sz="6725">
          <a:solidFill>
            <a:schemeClr val="tx1"/>
          </a:solidFill>
          <a:latin typeface="+mn-lt"/>
          <a:ea typeface="+mn-ea"/>
          <a:cs typeface="+mn-cs"/>
        </a:defRPr>
      </a:lvl1pPr>
      <a:lvl2pPr marL="1553845" indent="-596900" algn="l" rtl="0" eaLnBrk="0" fontAlgn="base" hangingPunct="0">
        <a:spcBef>
          <a:spcPct val="20000"/>
        </a:spcBef>
        <a:spcAft>
          <a:spcPct val="0"/>
        </a:spcAft>
        <a:buChar char="–"/>
        <a:defRPr sz="5895">
          <a:solidFill>
            <a:schemeClr val="tx1"/>
          </a:solidFill>
          <a:latin typeface="+mn-lt"/>
        </a:defRPr>
      </a:lvl2pPr>
      <a:lvl3pPr marL="2390140" indent="-477520" algn="l" rtl="0" eaLnBrk="0" fontAlgn="base" hangingPunct="0">
        <a:spcBef>
          <a:spcPct val="20000"/>
        </a:spcBef>
        <a:spcAft>
          <a:spcPct val="0"/>
        </a:spcAft>
        <a:buChar char="•"/>
        <a:defRPr sz="5070">
          <a:solidFill>
            <a:schemeClr val="tx1"/>
          </a:solidFill>
          <a:latin typeface="+mn-lt"/>
        </a:defRPr>
      </a:lvl3pPr>
      <a:lvl4pPr marL="3347085" indent="-477520" algn="l" rtl="0" eaLnBrk="0" fontAlgn="base" hangingPunct="0">
        <a:spcBef>
          <a:spcPct val="20000"/>
        </a:spcBef>
        <a:spcAft>
          <a:spcPct val="0"/>
        </a:spcAft>
        <a:buChar char="–"/>
        <a:defRPr sz="4140">
          <a:solidFill>
            <a:schemeClr val="tx1"/>
          </a:solidFill>
          <a:latin typeface="+mn-lt"/>
        </a:defRPr>
      </a:lvl4pPr>
      <a:lvl5pPr marL="4303395" indent="-477520" algn="l" rtl="0" eaLnBrk="0" fontAlgn="base" hangingPunct="0">
        <a:spcBef>
          <a:spcPct val="20000"/>
        </a:spcBef>
        <a:spcAft>
          <a:spcPct val="0"/>
        </a:spcAft>
        <a:buChar char="»"/>
        <a:defRPr sz="4140">
          <a:solidFill>
            <a:schemeClr val="tx1"/>
          </a:solidFill>
          <a:latin typeface="+mn-lt"/>
        </a:defRPr>
      </a:lvl5pPr>
      <a:lvl6pPr marL="5261610" indent="-478155" algn="l" rtl="0" eaLnBrk="1" fontAlgn="base" hangingPunct="1">
        <a:spcBef>
          <a:spcPct val="20000"/>
        </a:spcBef>
        <a:spcAft>
          <a:spcPct val="0"/>
        </a:spcAft>
        <a:buChar char="»"/>
        <a:defRPr sz="4140">
          <a:solidFill>
            <a:schemeClr val="tx1"/>
          </a:solidFill>
          <a:latin typeface="+mn-lt"/>
        </a:defRPr>
      </a:lvl6pPr>
      <a:lvl7pPr marL="6217920" indent="-478155" algn="l" rtl="0" eaLnBrk="1" fontAlgn="base" hangingPunct="1">
        <a:spcBef>
          <a:spcPct val="20000"/>
        </a:spcBef>
        <a:spcAft>
          <a:spcPct val="0"/>
        </a:spcAft>
        <a:buChar char="»"/>
        <a:defRPr sz="4140">
          <a:solidFill>
            <a:schemeClr val="tx1"/>
          </a:solidFill>
          <a:latin typeface="+mn-lt"/>
        </a:defRPr>
      </a:lvl7pPr>
      <a:lvl8pPr marL="7174865" indent="-478155" algn="l" rtl="0" eaLnBrk="1" fontAlgn="base" hangingPunct="1">
        <a:spcBef>
          <a:spcPct val="20000"/>
        </a:spcBef>
        <a:spcAft>
          <a:spcPct val="0"/>
        </a:spcAft>
        <a:buChar char="»"/>
        <a:defRPr sz="4140">
          <a:solidFill>
            <a:schemeClr val="tx1"/>
          </a:solidFill>
          <a:latin typeface="+mn-lt"/>
        </a:defRPr>
      </a:lvl8pPr>
      <a:lvl9pPr marL="8131175" indent="-478155" algn="l" rtl="0" eaLnBrk="1" fontAlgn="base" hangingPunct="1">
        <a:spcBef>
          <a:spcPct val="20000"/>
        </a:spcBef>
        <a:spcAft>
          <a:spcPct val="0"/>
        </a:spcAft>
        <a:buChar char="»"/>
        <a:defRPr sz="414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1pPr>
      <a:lvl2pPr marL="956310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2pPr>
      <a:lvl3pPr marL="1913255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3pPr>
      <a:lvl4pPr marL="2869565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4pPr>
      <a:lvl5pPr marL="3826510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5pPr>
      <a:lvl6pPr marL="4783455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6pPr>
      <a:lvl7pPr marL="5739765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7pPr>
      <a:lvl8pPr marL="6696710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8pPr>
      <a:lvl9pPr marL="7653020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8733" y="670918"/>
            <a:ext cx="20182284" cy="24357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8733" y="3354586"/>
            <a:ext cx="20182284" cy="7995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08733" y="11679794"/>
            <a:ext cx="5264944" cy="670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51167" y="11679794"/>
            <a:ext cx="7897416" cy="670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526073" y="11679794"/>
            <a:ext cx="5264944" cy="670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066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sldNum="0" hdr="0" ftr="0" dt="0"/>
  <p:txStyles>
    <p:titleStyle>
      <a:lvl1pPr algn="l" defTabSz="1680210" rtl="0" eaLnBrk="1" latinLnBrk="0" hangingPunct="1">
        <a:lnSpc>
          <a:spcPct val="90000"/>
        </a:lnSpc>
        <a:spcBef>
          <a:spcPct val="0"/>
        </a:spcBef>
        <a:buNone/>
        <a:defRPr sz="80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053" indent="-420053" algn="l" defTabSz="1680210" rtl="0" eaLnBrk="1" latinLnBrk="0" hangingPunct="1">
        <a:lnSpc>
          <a:spcPct val="90000"/>
        </a:lnSpc>
        <a:spcBef>
          <a:spcPts val="1838"/>
        </a:spcBef>
        <a:buFont typeface="Arial" panose="020B0604020202020204" pitchFamily="34" charset="0"/>
        <a:buChar char="•"/>
        <a:defRPr sz="5145" kern="1200">
          <a:solidFill>
            <a:schemeClr val="tx1"/>
          </a:solidFill>
          <a:latin typeface="+mn-lt"/>
          <a:ea typeface="+mn-ea"/>
          <a:cs typeface="+mn-cs"/>
        </a:defRPr>
      </a:lvl1pPr>
      <a:lvl2pPr marL="1260158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4410" kern="1200">
          <a:solidFill>
            <a:schemeClr val="tx1"/>
          </a:solidFill>
          <a:latin typeface="+mn-lt"/>
          <a:ea typeface="+mn-ea"/>
          <a:cs typeface="+mn-cs"/>
        </a:defRPr>
      </a:lvl2pPr>
      <a:lvl3pPr marL="2100263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675" kern="1200">
          <a:solidFill>
            <a:schemeClr val="tx1"/>
          </a:solidFill>
          <a:latin typeface="+mn-lt"/>
          <a:ea typeface="+mn-ea"/>
          <a:cs typeface="+mn-cs"/>
        </a:defRPr>
      </a:lvl3pPr>
      <a:lvl4pPr marL="2940368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4pPr>
      <a:lvl5pPr marL="3780473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5pPr>
      <a:lvl6pPr marL="4620578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6pPr>
      <a:lvl7pPr marL="5460683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7pPr>
      <a:lvl8pPr marL="6300788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8pPr>
      <a:lvl9pPr marL="7140893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1pPr>
      <a:lvl2pPr marL="840105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2pPr>
      <a:lvl3pPr marL="1680210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3pPr>
      <a:lvl4pPr marL="2520315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4pPr>
      <a:lvl5pPr marL="3360420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5pPr>
      <a:lvl6pPr marL="4200525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6pPr>
      <a:lvl7pPr marL="5040630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7pPr>
      <a:lvl8pPr marL="5880735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8pPr>
      <a:lvl9pPr marL="6720840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8733" y="670918"/>
            <a:ext cx="20182284" cy="24357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8733" y="3354586"/>
            <a:ext cx="20182284" cy="7995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08733" y="11679794"/>
            <a:ext cx="5264944" cy="670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51167" y="11679794"/>
            <a:ext cx="7897416" cy="670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526073" y="11679794"/>
            <a:ext cx="5264944" cy="670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015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sldNum="0" hdr="0" ftr="0" dt="0"/>
  <p:txStyles>
    <p:titleStyle>
      <a:lvl1pPr algn="l" defTabSz="1680210" rtl="0" eaLnBrk="1" latinLnBrk="0" hangingPunct="1">
        <a:lnSpc>
          <a:spcPct val="90000"/>
        </a:lnSpc>
        <a:spcBef>
          <a:spcPct val="0"/>
        </a:spcBef>
        <a:buNone/>
        <a:defRPr sz="80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053" indent="-420053" algn="l" defTabSz="1680210" rtl="0" eaLnBrk="1" latinLnBrk="0" hangingPunct="1">
        <a:lnSpc>
          <a:spcPct val="90000"/>
        </a:lnSpc>
        <a:spcBef>
          <a:spcPts val="1838"/>
        </a:spcBef>
        <a:buFont typeface="Arial" panose="020B0604020202020204" pitchFamily="34" charset="0"/>
        <a:buChar char="•"/>
        <a:defRPr sz="5145" kern="1200">
          <a:solidFill>
            <a:schemeClr val="tx1"/>
          </a:solidFill>
          <a:latin typeface="+mn-lt"/>
          <a:ea typeface="+mn-ea"/>
          <a:cs typeface="+mn-cs"/>
        </a:defRPr>
      </a:lvl1pPr>
      <a:lvl2pPr marL="1260158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4410" kern="1200">
          <a:solidFill>
            <a:schemeClr val="tx1"/>
          </a:solidFill>
          <a:latin typeface="+mn-lt"/>
          <a:ea typeface="+mn-ea"/>
          <a:cs typeface="+mn-cs"/>
        </a:defRPr>
      </a:lvl2pPr>
      <a:lvl3pPr marL="2100263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675" kern="1200">
          <a:solidFill>
            <a:schemeClr val="tx1"/>
          </a:solidFill>
          <a:latin typeface="+mn-lt"/>
          <a:ea typeface="+mn-ea"/>
          <a:cs typeface="+mn-cs"/>
        </a:defRPr>
      </a:lvl3pPr>
      <a:lvl4pPr marL="2940368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4pPr>
      <a:lvl5pPr marL="3780473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5pPr>
      <a:lvl6pPr marL="4620578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6pPr>
      <a:lvl7pPr marL="5460683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7pPr>
      <a:lvl8pPr marL="6300788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8pPr>
      <a:lvl9pPr marL="7140893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1pPr>
      <a:lvl2pPr marL="840105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2pPr>
      <a:lvl3pPr marL="1680210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3pPr>
      <a:lvl4pPr marL="2520315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4pPr>
      <a:lvl5pPr marL="3360420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5pPr>
      <a:lvl6pPr marL="4200525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6pPr>
      <a:lvl7pPr marL="5040630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7pPr>
      <a:lvl8pPr marL="5880735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8pPr>
      <a:lvl9pPr marL="6720840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6.xml"/><Relationship Id="rId1" Type="http://schemas.openxmlformats.org/officeDocument/2006/relationships/audio" Target="file:///C:\Users\user\Celtic%20Alleluia%20F.wav" TargetMode="Externa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6.xml"/><Relationship Id="rId1" Type="http://schemas.openxmlformats.org/officeDocument/2006/relationships/audio" Target="file:///C:\Users\user\Celtic%20Alleluia%20F.wav" TargetMode="Externa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5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5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5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5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5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5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5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5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5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umility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87325" y="-1614946"/>
            <a:ext cx="23774400" cy="1583146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-187324" y="314212"/>
            <a:ext cx="23774399" cy="4862870"/>
          </a:xfrm>
          <a:prstGeom prst="rect">
            <a:avLst/>
          </a:prstGeom>
          <a:noFill/>
          <a:effectLst>
            <a:glow rad="127000">
              <a:srgbClr val="C00000"/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15500" b="1" dirty="0">
                <a:solidFill>
                  <a:srgbClr val="09091D"/>
                </a:solidFill>
                <a:effectLst>
                  <a:glow rad="2286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UMILTÀ u </a:t>
            </a:r>
          </a:p>
          <a:p>
            <a:pPr algn="ctr"/>
            <a:r>
              <a:rPr lang="en-GB" sz="15500" b="1" dirty="0">
                <a:solidFill>
                  <a:srgbClr val="09091D"/>
                </a:solidFill>
                <a:effectLst>
                  <a:glow rad="2286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SUPPERVJA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idx="1"/>
          </p:nvPr>
        </p:nvSpPr>
        <p:spPr>
          <a:xfrm>
            <a:off x="2412344" y="3367486"/>
            <a:ext cx="18575061" cy="5866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US" sz="15500" b="1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Qari</a:t>
            </a:r>
            <a:r>
              <a:rPr lang="en-US" sz="15500" b="1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b="1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mill-</a:t>
            </a:r>
            <a:r>
              <a:rPr lang="en-GB" sz="15500" b="1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Ktieb</a:t>
            </a:r>
            <a:r>
              <a:rPr lang="en-GB" sz="15500" b="1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endParaRPr lang="en-US" sz="15500" b="1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GB" sz="15500" b="1" dirty="0">
                <a:solidFill>
                  <a:srgbClr val="0000CC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Ta’ Bin Sirak</a:t>
            </a:r>
            <a:endParaRPr lang="mt-MT" sz="15500" b="1" dirty="0">
              <a:solidFill>
                <a:srgbClr val="0000CC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Sir 3:17-20,28-29</a:t>
            </a:r>
            <a:endParaRPr lang="en-GB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idx="1"/>
          </p:nvPr>
        </p:nvSpPr>
        <p:spPr>
          <a:xfrm>
            <a:off x="0" y="1481602"/>
            <a:ext cx="23399750" cy="9638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Ibni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kun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ġwejjed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</a:t>
            </a:r>
            <a:r>
              <a:rPr lang="en-GB" sz="15500" spc="-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ix-</a:t>
            </a:r>
            <a:r>
              <a:rPr lang="en-GB" sz="15500" spc="-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xogħol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tagħmel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tkun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maħbub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iktar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minn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wieħed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milqugħ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nies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idx="1"/>
          </p:nvPr>
        </p:nvSpPr>
        <p:spPr>
          <a:xfrm>
            <a:off x="0" y="1460162"/>
            <a:ext cx="23399750" cy="9681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Akbar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m’int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iktar għandek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iċċekken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ruħek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ssib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grazzja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quddiem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il-Mulej.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68A0D447-EB68-0163-950B-B9DAC1219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>
            <a:extLst>
              <a:ext uri="{FF2B5EF4-FFF2-40B4-BE49-F238E27FC236}">
                <a16:creationId xmlns:a16="http://schemas.microsoft.com/office/drawing/2014/main" id="{DA0FFB2F-233D-42C0-8E47-0027818E372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0" y="1487872"/>
            <a:ext cx="23399750" cy="9625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Ħafna huma 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imkabbrin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imsebbħin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imma l-Mulej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jikxef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lill-umli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misteri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tiegħu. </a:t>
            </a:r>
          </a:p>
        </p:txBody>
      </p:sp>
    </p:spTree>
    <p:extLst>
      <p:ext uri="{BB962C8B-B14F-4D97-AF65-F5344CB8AC3E}">
        <p14:creationId xmlns:p14="http://schemas.microsoft.com/office/powerpoint/2010/main" val="14321344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idx="1"/>
          </p:nvPr>
        </p:nvSpPr>
        <p:spPr>
          <a:xfrm>
            <a:off x="177468" y="2729260"/>
            <a:ext cx="23044814" cy="7143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Għax kbira hi s-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setgħa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tal-Mulej, imma hu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msebbaħ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nies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umli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idx="1"/>
          </p:nvPr>
        </p:nvSpPr>
        <p:spPr>
          <a:xfrm>
            <a:off x="177468" y="1438145"/>
            <a:ext cx="23044814" cy="9725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Mhemmx duwa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għall-bniedem kollu kburija,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għax din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ħaxixa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ħażina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b’għeruqha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mxenxla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fih.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C839B029-B3FC-5113-8087-B687F1341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>
            <a:extLst>
              <a:ext uri="{FF2B5EF4-FFF2-40B4-BE49-F238E27FC236}">
                <a16:creationId xmlns:a16="http://schemas.microsoft.com/office/drawing/2014/main" id="{FF277AE6-C3A5-F11B-08CC-0CBB9862D2A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77468" y="1451999"/>
            <a:ext cx="23044814" cy="969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Mingħandu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għerf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jifhem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proverbji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għaref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ħerqan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jkollu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jisimgħu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906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/>
        </p:nvSpPr>
        <p:spPr>
          <a:xfrm>
            <a:off x="280895" y="3429000"/>
            <a:ext cx="22837960" cy="5074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tal-Mulej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.</a:t>
            </a:r>
            <a:endParaRPr lang="en-US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Irroddu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ħajr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lil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Alla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title"/>
          </p:nvPr>
        </p:nvSpPr>
        <p:spPr>
          <a:xfrm>
            <a:off x="779830" y="422031"/>
            <a:ext cx="21234631" cy="3360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/>
          <a:p>
            <a:pPr algn="l">
              <a:buClr>
                <a:srgbClr val="FFFFFF"/>
              </a:buClr>
              <a:buSzPts val="4800"/>
            </a:pP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Salm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Responsorjali</a:t>
            </a:r>
            <a:endParaRPr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248" name="Shape 248"/>
          <p:cNvSpPr txBox="1"/>
          <p:nvPr/>
        </p:nvSpPr>
        <p:spPr>
          <a:xfrm>
            <a:off x="440400" y="4856627"/>
            <a:ext cx="22526221" cy="2422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/>
            <a:r>
              <a:rPr lang="en-US" sz="14000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R/. </a:t>
            </a: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O Alla, int ħejjejt dar </a:t>
            </a:r>
          </a:p>
          <a:p>
            <a:pPr algn="ctr"/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għall-fqajjar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310093" y="2709554"/>
            <a:ext cx="22661427" cy="6491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ġusti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jithennew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quddiem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Alla,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jifirħu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u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jaqbżu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bil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ferħ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63227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369161" y="1439554"/>
            <a:ext cx="22661427" cy="6491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Għannu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lil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Alla,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faħħru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ismu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Tgħaxxqu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fil-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Mulej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aqbżu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bil-ferħ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quddiemu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699743" y="4049607"/>
            <a:ext cx="21991321" cy="2617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/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R/. </a:t>
            </a: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O Alla, int ħejjejt dar </a:t>
            </a:r>
          </a:p>
          <a:p>
            <a:pPr algn="ctr"/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għall-fqajjar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369161" y="1464953"/>
            <a:ext cx="22661427" cy="834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Missier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iltiema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u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difensur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tar-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romol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hekk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hu Alla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fl-għamara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mqaddsa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tiegħu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369161" y="1380286"/>
            <a:ext cx="22661427" cy="834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Alla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jagħti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d-dar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lil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dawk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li huma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weħidhom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u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lill-ħabsin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bir-riżq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joħroġhom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4000" dirty="0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 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699743" y="4049607"/>
            <a:ext cx="21991321" cy="2617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defRPr/>
            </a:pP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O Alla, int ħejjejt dar </a:t>
            </a:r>
          </a:p>
          <a:p>
            <a:pPr algn="ctr">
              <a:defRPr/>
            </a:pP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għall-fqajjar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369161" y="1414153"/>
            <a:ext cx="22661427" cy="834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Xita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bil-kotra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inti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bgħatt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o Alla,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fuq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l-art,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wirt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tiegħek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u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meta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kienet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bil-għatx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inti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ħjejtha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524935" y="1126286"/>
            <a:ext cx="22661427" cy="8348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poplu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tiegħek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għammar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fiha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fi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tjubitek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o Alla, 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għall-fqajjar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ħejjejtha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algn="ctr">
              <a:buClr>
                <a:schemeClr val="hlink"/>
              </a:buClr>
              <a:buSzPts val="4200"/>
            </a:pPr>
            <a:endParaRPr lang="fr-FR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fr-FR" sz="14000" dirty="0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 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699743" y="4049607"/>
            <a:ext cx="21991321" cy="2617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defRPr/>
            </a:pP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O Alla, int ħejjejt dar </a:t>
            </a:r>
          </a:p>
          <a:p>
            <a:pPr algn="ctr">
              <a:defRPr/>
            </a:pP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għall-fqajjar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 txBox="1">
            <a:spLocks noGrp="1"/>
          </p:cNvSpPr>
          <p:nvPr>
            <p:ph idx="1"/>
          </p:nvPr>
        </p:nvSpPr>
        <p:spPr>
          <a:xfrm>
            <a:off x="208915" y="3359059"/>
            <a:ext cx="22981920" cy="5040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/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en-US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Qari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mill-</a:t>
            </a:r>
            <a:r>
              <a:rPr lang="en-US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Ittra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</a:p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en-US" sz="155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lil-Lhud</a:t>
            </a:r>
            <a:endParaRPr lang="en-US" sz="155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en-GB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Lhud</a:t>
            </a:r>
            <a:r>
              <a:rPr lang="en-GB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12, 18-19. 22-24a</a:t>
            </a:r>
            <a:endParaRPr lang="pl-PL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idx="1"/>
          </p:nvPr>
        </p:nvSpPr>
        <p:spPr>
          <a:xfrm>
            <a:off x="284162" y="1529108"/>
            <a:ext cx="22831425" cy="9543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Ħuti, intom 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rsaqtux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lejn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nar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materjali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jħeġġeġ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-Sinaj; lejn dak is-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swied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d-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dlam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r-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riefnu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8"/>
          <p:cNvSpPr txBox="1">
            <a:spLocks noChangeArrowheads="1"/>
          </p:cNvSpPr>
          <p:nvPr/>
        </p:nvSpPr>
        <p:spPr bwMode="auto">
          <a:xfrm>
            <a:off x="394619" y="396131"/>
            <a:ext cx="22682520" cy="11874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fr-F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Glorja</a:t>
            </a:r>
            <a:r>
              <a:rPr lang="fr-F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`l Alla</a:t>
            </a:r>
            <a:r>
              <a:rPr lang="mt-MT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fr-F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fil</a:t>
            </a:r>
            <a:r>
              <a:rPr lang="mt-MT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-</a:t>
            </a:r>
            <a:r>
              <a:rPr lang="fr-F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g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ħoli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endParaRPr lang="mt-MT" altLang="ko-KR" sz="1531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tas-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smewwiet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u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paċi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fl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-art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lill-bnedmin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ta’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rieda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tajba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.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endParaRPr lang="en-GB" altLang="ko-KR" sz="1531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Infaħħruk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inberkuk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nadurawk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nagħtuk ġieh. </a:t>
            </a:r>
            <a:endParaRPr lang="fr-FR" altLang="ko-KR" sz="1531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idx="1"/>
          </p:nvPr>
        </p:nvSpPr>
        <p:spPr>
          <a:xfrm>
            <a:off x="0" y="371475"/>
            <a:ext cx="23399750" cy="11858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lejn dak id-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daqq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ta’ tromba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ħoss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ta’ kliem li dawk li kienu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jisimgħuh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talbu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bil-ħerqa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biex 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jkellimhomx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aktar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idx="1"/>
          </p:nvPr>
        </p:nvSpPr>
        <p:spPr>
          <a:xfrm>
            <a:off x="0" y="1451697"/>
            <a:ext cx="23399749" cy="9698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Imma intom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ersaqtu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lejn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muntanja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ta’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Sijon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lejn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il-belt ta’ Alla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ħaj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li hi Ġerusalemm tas-sema;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idx="1"/>
          </p:nvPr>
        </p:nvSpPr>
        <p:spPr>
          <a:xfrm>
            <a:off x="0" y="310644"/>
            <a:ext cx="23399750" cy="11980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ersaqtu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lejn eluf ta’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anġli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f’ġemgħa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ferrieħa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lejn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ġemgħa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tal-ulied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ewlenin</a:t>
            </a:r>
            <a:endParaRPr lang="en-US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isimhom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 miktub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fis-sema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idx="1"/>
          </p:nvPr>
        </p:nvSpPr>
        <p:spPr>
          <a:xfrm>
            <a:off x="284162" y="291119"/>
            <a:ext cx="22831425" cy="12067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sv-SE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lejn Alla l-imħallef ta’ kulħadd;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lejn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erwieħ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ta’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nies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tajba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perfetti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lejn Ġesù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medjatur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ta’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ġdid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36152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 txBox="1">
            <a:spLocks noGrp="1"/>
          </p:cNvSpPr>
          <p:nvPr>
            <p:ph idx="1"/>
          </p:nvPr>
        </p:nvSpPr>
        <p:spPr>
          <a:xfrm>
            <a:off x="1001395" y="3997015"/>
            <a:ext cx="21396960" cy="4662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en-US" sz="15500" b="1" dirty="0">
                <a:solidFill>
                  <a:srgbClr val="00206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tal-Mulej</a:t>
            </a:r>
            <a:r>
              <a:rPr lang="en-US" sz="15500" b="1" dirty="0">
                <a:solidFill>
                  <a:srgbClr val="00206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sz="15500" b="1" dirty="0">
              <a:solidFill>
                <a:srgbClr val="00206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en-US" sz="15500" b="1" i="1" dirty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Irroddu</a:t>
            </a:r>
            <a:r>
              <a:rPr lang="en-US" sz="15500" b="1" i="1" dirty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ħajr</a:t>
            </a:r>
            <a:r>
              <a:rPr lang="en-US" sz="15500" b="1" i="1" dirty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lil</a:t>
            </a:r>
            <a:r>
              <a:rPr lang="en-US" sz="15500" b="1" i="1" dirty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Alla</a:t>
            </a:r>
            <a:r>
              <a:rPr lang="en-US" sz="15500" b="1" i="1" dirty="0">
                <a:solidFill>
                  <a:srgbClr val="C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sz="15500" b="1" i="1" dirty="0">
              <a:solidFill>
                <a:srgbClr val="C0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776460" y="6073262"/>
            <a:ext cx="419804" cy="67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7840" tIns="103921" rIns="207840" bIns="10392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71013" y="4894429"/>
            <a:ext cx="23165403" cy="262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7840" tIns="103921" rIns="207840" bIns="103921">
            <a:spAutoFit/>
          </a:bodyPr>
          <a:lstStyle/>
          <a:p>
            <a:pPr algn="ctr" eaLnBrk="1" hangingPunct="1">
              <a:defRPr/>
            </a:pPr>
            <a:r>
              <a:rPr lang="en-GB" sz="157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2108928" y="10988648"/>
            <a:ext cx="346966" cy="3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Shape 369"/>
          <p:cNvSpPr txBox="1">
            <a:spLocks noGrp="1"/>
          </p:cNvSpPr>
          <p:nvPr>
            <p:ph idx="1"/>
          </p:nvPr>
        </p:nvSpPr>
        <p:spPr>
          <a:xfrm>
            <a:off x="527050" y="877045"/>
            <a:ext cx="22345650" cy="10847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Ħudu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fuqkom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il-madmad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tiegħi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  <a:r>
              <a:rPr lang="en-GB" sz="15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jgħid</a:t>
            </a:r>
            <a:r>
              <a:rPr lang="en-GB" sz="15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il-Mulej</a:t>
            </a:r>
            <a:r>
              <a:rPr lang="en-GB" sz="15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u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tgħallmu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minni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għaliex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jiena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ta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’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qalb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ħelwa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u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umli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776460" y="6073262"/>
            <a:ext cx="419804" cy="67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7840" tIns="103921" rIns="207840" bIns="10392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71013" y="4894429"/>
            <a:ext cx="23165403" cy="262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7840" tIns="103921" rIns="207840" bIns="103921">
            <a:spAutoFit/>
          </a:bodyPr>
          <a:lstStyle/>
          <a:p>
            <a:pPr algn="ctr" eaLnBrk="1" hangingPunct="1">
              <a:defRPr/>
            </a:pPr>
            <a:r>
              <a:rPr lang="en-GB" sz="157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2108928" y="10988648"/>
            <a:ext cx="346966" cy="3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 txBox="1">
            <a:spLocks noGrp="1"/>
          </p:cNvSpPr>
          <p:nvPr>
            <p:ph idx="1"/>
          </p:nvPr>
        </p:nvSpPr>
        <p:spPr>
          <a:xfrm>
            <a:off x="292735" y="1610200"/>
            <a:ext cx="22814280" cy="9381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5400"/>
              <a:buNone/>
            </a:pPr>
            <a:r>
              <a:rPr lang="en-US" sz="15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Qari mill-</a:t>
            </a:r>
            <a:r>
              <a:rPr lang="en-US" sz="155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Evanġelju</a:t>
            </a:r>
            <a:r>
              <a:rPr lang="en-US" sz="15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skont</a:t>
            </a:r>
            <a:r>
              <a:rPr lang="en-US" sz="15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</a:p>
          <a:p>
            <a:pPr marL="0" indent="0" algn="ctr">
              <a:spcBef>
                <a:spcPts val="0"/>
              </a:spcBef>
              <a:buClr>
                <a:srgbClr val="FFFFFF"/>
              </a:buClr>
              <a:buSzPts val="5400"/>
              <a:buNone/>
            </a:pPr>
            <a:r>
              <a:rPr lang="en-US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San Luqa</a:t>
            </a:r>
          </a:p>
          <a:p>
            <a:pPr marL="0" indent="0" algn="ctr">
              <a:spcBef>
                <a:spcPts val="0"/>
              </a:spcBef>
              <a:buClr>
                <a:srgbClr val="FFFFFF"/>
              </a:buClr>
              <a:buSzPts val="5400"/>
              <a:buNone/>
            </a:pPr>
            <a:r>
              <a:rPr lang="en-US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Lq</a:t>
            </a:r>
            <a:r>
              <a:rPr lang="en-US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14, 1.7-14</a:t>
            </a:r>
          </a:p>
          <a:p>
            <a:pPr marL="0" indent="0" algn="ctr">
              <a:spcBef>
                <a:spcPts val="0"/>
              </a:spcBef>
              <a:buClr>
                <a:srgbClr val="FFFFFF"/>
              </a:buClr>
              <a:buSzPts val="5400"/>
              <a:buNone/>
            </a:pPr>
            <a:endParaRPr lang="en-US" sz="90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197035" y="285869"/>
            <a:ext cx="23005680" cy="1204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Darba, kien is-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Sibt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, Ġesù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daħal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għand wieħed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mill-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kapijiet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tal-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fariżej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biex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jiekol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għandu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, u huma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qagħdu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għajnejhom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fih.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10"/>
          <p:cNvSpPr>
            <a:spLocks noChangeArrowheads="1"/>
          </p:cNvSpPr>
          <p:nvPr/>
        </p:nvSpPr>
        <p:spPr bwMode="auto">
          <a:xfrm>
            <a:off x="322611" y="1541775"/>
            <a:ext cx="22754528" cy="951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Inroddulek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ħajr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għall-glorja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kbira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tiegħek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Alla, Sultan tas-sema, 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31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Alla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Missier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li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tista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kollox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fr-FR" altLang="ko-KR" sz="1531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197035" y="210017"/>
            <a:ext cx="23005680" cy="12169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Billi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ra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b’għajnejh kif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mistednin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bdew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jagħżlu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postijiet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ta’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quddiem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fil-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mejda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, qalilhom din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parabbola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: 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197035" y="772824"/>
            <a:ext cx="23005680" cy="11055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“Meta wieħed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jistiednek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għal xi festa ta’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tieġ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tmurx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toqgħod fil-post ta’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quddiem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li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jkunx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hemm xi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mistieden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aqwa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minnek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197035" y="354157"/>
            <a:ext cx="23005680" cy="12247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u dak li jkun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stieden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lilek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lilu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jiġi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fuqek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jgħidlek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: ‘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Agħti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l-post lil dan’,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u int imbagħad,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b’regħxa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ta’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mistħija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fuqek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endParaRPr lang="en-US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197035" y="1340859"/>
            <a:ext cx="23005680" cy="9919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 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ikollok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tieħu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l-post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tal-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aħħar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Għall-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kuntrarju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meta tkun mistieden,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mur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inxteħet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fil-post tal-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aħħar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endParaRPr lang="en-US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197035" y="2587770"/>
            <a:ext cx="23005680" cy="7426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biex meta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jiġi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dak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stiednek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jgħidlek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: ‘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Ħabib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itla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f’post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aktar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‘il fuq’. </a:t>
            </a:r>
            <a:endParaRPr lang="en-US" sz="140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197035" y="2601623"/>
            <a:ext cx="23005680" cy="73983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U dan ikun ta’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ġieħ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għalik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quddiem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dawk kollha li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jkunu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fil-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mejda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miegħek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>
          <a:extLst>
            <a:ext uri="{FF2B5EF4-FFF2-40B4-BE49-F238E27FC236}">
              <a16:creationId xmlns:a16="http://schemas.microsoft.com/office/drawing/2014/main" id="{9A6D1C11-8252-DD4D-CD6C-D1E771EC9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>
            <a:extLst>
              <a:ext uri="{FF2B5EF4-FFF2-40B4-BE49-F238E27FC236}">
                <a16:creationId xmlns:a16="http://schemas.microsoft.com/office/drawing/2014/main" id="{5BDDB958-A0C9-BBFD-659E-A01B287BCC7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97035" y="2587769"/>
            <a:ext cx="23005680" cy="7426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Għax kull min jitkabbar,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jiċċekken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; u min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jiċċekken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jitkabbar”.</a:t>
            </a:r>
          </a:p>
        </p:txBody>
      </p:sp>
    </p:spTree>
    <p:extLst>
      <p:ext uri="{BB962C8B-B14F-4D97-AF65-F5344CB8AC3E}">
        <p14:creationId xmlns:p14="http://schemas.microsoft.com/office/powerpoint/2010/main" val="166060533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394070" y="3876242"/>
            <a:ext cx="23005680" cy="4849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Imbagħad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qal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ukoll lil dak li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kien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stiednu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282926396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>
          <a:extLst>
            <a:ext uri="{FF2B5EF4-FFF2-40B4-BE49-F238E27FC236}">
              <a16:creationId xmlns:a16="http://schemas.microsoft.com/office/drawing/2014/main" id="{D301626B-C9E4-79A2-1BEE-202043EA5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>
            <a:extLst>
              <a:ext uri="{FF2B5EF4-FFF2-40B4-BE49-F238E27FC236}">
                <a16:creationId xmlns:a16="http://schemas.microsoft.com/office/drawing/2014/main" id="{B6114300-BCC4-C30D-615F-8410C1F1A10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97035" y="1327005"/>
            <a:ext cx="23005680" cy="9947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“Meta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tagħti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ikla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jew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pranzu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tistedinx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lil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ħbiebek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jew lil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ħutek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jew lil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qrabatek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400265924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0" y="232497"/>
            <a:ext cx="23399750" cy="12136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u anqas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ġirien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għonja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għax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għandhom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mnejn imbagħad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jistiednu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lilek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huma, u hekk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iroddulek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pjaċir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li tkun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għamiltilhom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.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endParaRPr lang="en-US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4"/>
          <p:cNvSpPr>
            <a:spLocks noChangeArrowheads="1"/>
          </p:cNvSpPr>
          <p:nvPr/>
        </p:nvSpPr>
        <p:spPr bwMode="auto">
          <a:xfrm>
            <a:off x="771949" y="1541775"/>
            <a:ext cx="21855853" cy="951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Iben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waħdieni,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ù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31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Alla, 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Ħaruf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ta’ Alla, Bin il-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Missier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endParaRPr lang="fr-FR" altLang="ko-KR" sz="1531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197035" y="1378649"/>
            <a:ext cx="23005680" cy="98442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Għall-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kuntrarju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meta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tagħmel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ikla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stieden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foqra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magħtubin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iz-zopop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u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għomja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0" y="820569"/>
            <a:ext cx="23399750" cy="10960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hieni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int, għax dawn 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għandhomx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minn fejn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iroddulek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pjaċir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bi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pjaċir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imma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jroddhulek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Alla meta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ġusti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jqumu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għall-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ħajja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”.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endParaRPr lang="en-US" sz="140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 txBox="1">
            <a:spLocks noGrp="1"/>
          </p:cNvSpPr>
          <p:nvPr>
            <p:ph idx="1"/>
          </p:nvPr>
        </p:nvSpPr>
        <p:spPr>
          <a:xfrm>
            <a:off x="1001395" y="3775392"/>
            <a:ext cx="21396960" cy="505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tal-Mulej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spcBef>
                <a:spcPts val="2565"/>
              </a:spcBef>
              <a:buClr>
                <a:srgbClr val="FFFFFF"/>
              </a:buClr>
              <a:buSzPts val="6000"/>
              <a:buNone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Tifħir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Lilek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Kristu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9"/>
          <p:cNvSpPr>
            <a:spLocks noChangeArrowheads="1"/>
          </p:cNvSpPr>
          <p:nvPr/>
        </p:nvSpPr>
        <p:spPr bwMode="auto">
          <a:xfrm>
            <a:off x="394619" y="82782"/>
            <a:ext cx="22682520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Jiena nemmen f’All</a:t>
            </a:r>
            <a:r>
              <a:rPr lang="en-GB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wieħed, il-Missier li jista’ kollox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ħalaq is-sema u </a:t>
            </a:r>
            <a:endParaRPr lang="en-GB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l-art, dak kollu li jidher u dak li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jidhirx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2808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608" y="291450"/>
            <a:ext cx="22826535" cy="12018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f’Mulej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Ġesù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Kristu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Iben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waħdieni ta’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qabel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kull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żmien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97105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608" y="258777"/>
            <a:ext cx="22826535" cy="12018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mhux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magħmul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natura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waħda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al-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bih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sar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kollox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  <a:r>
              <a:rPr lang="en-US" altLang="en-US" sz="15500" spc="-150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365955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9"/>
          <p:cNvSpPr>
            <a:spLocks noChangeArrowheads="1"/>
          </p:cNvSpPr>
          <p:nvPr/>
        </p:nvSpPr>
        <p:spPr bwMode="auto">
          <a:xfrm>
            <a:off x="322611" y="240769"/>
            <a:ext cx="22754528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Niżel mis-smewwiet għalina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l-bnedmin u għall-fidwa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tagħna. 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ġisem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bis-se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tal-Ispirtu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Marija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Verġni</a:t>
            </a:r>
            <a:endParaRPr lang="mt-MT" altLang="en-US" sz="155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0425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240769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sar bniedem. Sallbuh għalina, bata taħt Ponzju Pilatu, miet u difnuh, u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fit-tielet jum qam minn bejn l-imwiet, skont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37530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330785"/>
            <a:ext cx="22826535" cy="1440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il-Kotba mqaddsa,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tela’ s-sema, u qieghed fuq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il-lemin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tal-Missier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għandu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jerġa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jiġi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bil-glorja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biex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jagħmel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ħaqq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0346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330785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ħajjin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u 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mejtin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u 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saltna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tiegħu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jkollhiex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tmiem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fl-Ispirtu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Mulej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jagħti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mill-Missier u mill-Iben: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7858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623" y="1541775"/>
            <a:ext cx="22538504" cy="9518025"/>
          </a:xfrm>
          <a:prstGeom prst="rect">
            <a:avLst/>
          </a:prstGeom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d-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0903" eaLnBrk="0" hangingPunct="0">
              <a:buClrTx/>
              <a:defRPr/>
            </a:pP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</a:p>
          <a:p>
            <a:pPr algn="ctr" defTabSz="1560903" eaLnBrk="0" hangingPunct="0">
              <a:buClrTx/>
              <a:defRPr/>
            </a:pP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d-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mt-MT" altLang="ko-KR" sz="1531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ilqa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 t-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talb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tagħna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1484084"/>
            <a:ext cx="22754527" cy="963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li Hu meqjum u mweġġah flimkien mal-Missier u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mal-Iben. Hu li tkellem b’fomm il-profeti.</a:t>
            </a:r>
          </a:p>
        </p:txBody>
      </p:sp>
    </p:spTree>
    <p:extLst>
      <p:ext uri="{BB962C8B-B14F-4D97-AF65-F5344CB8AC3E}">
        <p14:creationId xmlns:p14="http://schemas.microsoft.com/office/powerpoint/2010/main" val="227939143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1484084"/>
            <a:ext cx="22754527" cy="963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fi Knisja waħda, qaddisa, kattolika, appostolika.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Nistqarr magħmudija waħda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għall-maħfra tad-dnubiet. </a:t>
            </a:r>
          </a:p>
        </p:txBody>
      </p:sp>
    </p:spTree>
    <p:extLst>
      <p:ext uri="{BB962C8B-B14F-4D97-AF65-F5344CB8AC3E}">
        <p14:creationId xmlns:p14="http://schemas.microsoft.com/office/powerpoint/2010/main" val="266099252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2412355"/>
            <a:ext cx="22754527" cy="72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nistenna l-qawma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mill-imwiet, u l-ħajja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taż-żmien li ġej. Ammen.</a:t>
            </a:r>
            <a:endParaRPr lang="en-US" altLang="en-US" sz="992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43541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394620" y="441700"/>
            <a:ext cx="22682519" cy="11874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en-US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en-US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qiegħed</a:t>
            </a:r>
            <a:r>
              <a:rPr lang="en-US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fuq</a:t>
            </a:r>
            <a:r>
              <a:rPr lang="en-US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il-</a:t>
            </a:r>
            <a:r>
              <a:rPr lang="en-US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lemin</a:t>
            </a:r>
            <a:r>
              <a:rPr lang="en-US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tal-Missier</a:t>
            </a:r>
            <a:r>
              <a:rPr lang="en-US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en-US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en-US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en-US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r>
              <a:rPr lang="en-US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Għaliex</a:t>
            </a:r>
            <a:r>
              <a:rPr lang="en-US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Int waħdek </a:t>
            </a:r>
            <a:r>
              <a:rPr lang="en-US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Qaddis</a:t>
            </a:r>
            <a:r>
              <a:rPr lang="en-US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waħdek </a:t>
            </a:r>
            <a:r>
              <a:rPr lang="en-US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en-US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</a:p>
          <a:p>
            <a:pPr algn="ctr" defTabSz="1560903" eaLnBrk="0" hangingPunct="0">
              <a:buClrTx/>
              <a:defRPr/>
            </a:pP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</a:t>
            </a:r>
            <a:r>
              <a:rPr lang="en-US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nt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w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aħdek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il-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għoli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31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358616" y="1541775"/>
            <a:ext cx="22682519" cy="951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Ġesu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ma’ l-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Ispirtu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0903" eaLnBrk="0" hangingPunct="0">
              <a:buClrTx/>
              <a:defRPr/>
            </a:pP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s-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Santu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: </a:t>
            </a:r>
          </a:p>
          <a:p>
            <a:pPr algn="ctr" defTabSz="1560903" eaLnBrk="0" hangingPunct="0">
              <a:buClrTx/>
              <a:defRPr/>
            </a:pP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fil-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glorja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tal-Missier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Alla.</a:t>
            </a:r>
            <a:r>
              <a:rPr lang="mt-MT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 </a:t>
            </a:r>
            <a:endParaRPr lang="en-GB" altLang="ko-KR" sz="1531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31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Ammen</a:t>
            </a:r>
            <a:r>
              <a:rPr lang="fr-FR" altLang="ko-KR" sz="1531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088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236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4_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990</Words>
  <Application>Microsoft Office PowerPoint</Application>
  <PresentationFormat>Custom</PresentationFormat>
  <Paragraphs>157</Paragraphs>
  <Slides>63</Slides>
  <Notes>52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63</vt:i4>
      </vt:variant>
    </vt:vector>
  </HeadingPairs>
  <TitlesOfParts>
    <vt:vector size="70" baseType="lpstr">
      <vt:lpstr>Arial</vt:lpstr>
      <vt:lpstr>Calibri</vt:lpstr>
      <vt:lpstr>Calibri Light</vt:lpstr>
      <vt:lpstr>Times New Roman</vt:lpstr>
      <vt:lpstr>13_Default Design</vt:lpstr>
      <vt:lpstr>14_Default Design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Salm Responsorjali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It-Twelid ta’  San Ġwann Battista</dc:title>
  <dc:creator>Alfred</dc:creator>
  <cp:lastModifiedBy>Alfred Caruan a</cp:lastModifiedBy>
  <cp:revision>384</cp:revision>
  <dcterms:created xsi:type="dcterms:W3CDTF">2019-08-20T20:17:54Z</dcterms:created>
  <dcterms:modified xsi:type="dcterms:W3CDTF">2025-08-10T14:04:10Z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2057-11.2.0.8893</vt:lpwstr>
  </property>
</Properties>
</file>