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08" r:id="rId4"/>
    <p:sldMasterId id="2147484220" r:id="rId5"/>
  </p:sldMasterIdLst>
  <p:notesMasterIdLst>
    <p:notesMasterId r:id="rId48"/>
  </p:notesMasterIdLst>
  <p:sldIdLst>
    <p:sldId id="1094" r:id="rId6"/>
    <p:sldId id="966" r:id="rId7"/>
    <p:sldId id="967" r:id="rId8"/>
    <p:sldId id="968" r:id="rId9"/>
    <p:sldId id="969" r:id="rId10"/>
    <p:sldId id="970" r:id="rId11"/>
    <p:sldId id="1071" r:id="rId12"/>
    <p:sldId id="1096" r:id="rId13"/>
    <p:sldId id="310" r:id="rId14"/>
    <p:sldId id="274" r:id="rId15"/>
    <p:sldId id="1084" r:id="rId16"/>
    <p:sldId id="1085" r:id="rId17"/>
    <p:sldId id="1086" r:id="rId18"/>
    <p:sldId id="1087" r:id="rId19"/>
    <p:sldId id="1088" r:id="rId20"/>
    <p:sldId id="1089" r:id="rId21"/>
    <p:sldId id="296" r:id="rId22"/>
    <p:sldId id="297" r:id="rId23"/>
    <p:sldId id="279" r:id="rId24"/>
    <p:sldId id="322" r:id="rId25"/>
    <p:sldId id="299" r:id="rId26"/>
    <p:sldId id="280" r:id="rId27"/>
    <p:sldId id="323" r:id="rId28"/>
    <p:sldId id="300" r:id="rId29"/>
    <p:sldId id="281" r:id="rId30"/>
    <p:sldId id="324" r:id="rId31"/>
    <p:sldId id="301" r:id="rId32"/>
    <p:sldId id="609" r:id="rId33"/>
    <p:sldId id="312" r:id="rId34"/>
    <p:sldId id="610" r:id="rId35"/>
    <p:sldId id="303" r:id="rId36"/>
    <p:sldId id="283" r:id="rId37"/>
    <p:sldId id="284" r:id="rId38"/>
    <p:sldId id="1082" r:id="rId39"/>
    <p:sldId id="285" r:id="rId40"/>
    <p:sldId id="1083" r:id="rId41"/>
    <p:sldId id="612" r:id="rId42"/>
    <p:sldId id="286" r:id="rId43"/>
    <p:sldId id="611" r:id="rId44"/>
    <p:sldId id="1073" r:id="rId45"/>
    <p:sldId id="298" r:id="rId46"/>
    <p:sldId id="1095" r:id="rId47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FFDB69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2" y="22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22/08/2025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18445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14524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93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65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83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1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74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36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53708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69989" y="2939998"/>
            <a:ext cx="10334890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630533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69988" y="3995830"/>
            <a:ext cx="10338953" cy="72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1886750" y="2820416"/>
            <a:ext cx="10343014" cy="117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65" marR="0" lvl="0" indent="-529283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1886750" y="3995830"/>
            <a:ext cx="10343014" cy="7259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793925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764519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71724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69989" y="501666"/>
            <a:ext cx="7698356" cy="213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8653" y="501668"/>
            <a:ext cx="13081110" cy="107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69989" y="2636665"/>
            <a:ext cx="7698356" cy="861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529283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47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86515" y="8819993"/>
            <a:ext cx="14039850" cy="104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4586515" y="1125834"/>
            <a:ext cx="14039850" cy="7559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86515" y="9861242"/>
            <a:ext cx="14039850" cy="147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529283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529283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529283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529283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01215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542171" y="-3432186"/>
            <a:ext cx="8315410" cy="210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2815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14221880" y="3247522"/>
            <a:ext cx="10750823" cy="526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7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496998" y="-1822422"/>
            <a:ext cx="10750823" cy="154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65" marR="0" lvl="0" indent="-999757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31" marR="0" lvl="1" indent="-940947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696" marR="0" lvl="2" indent="-882139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61" marR="0" lvl="3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26" marR="0" lvl="4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392" marR="0" lvl="5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09957" marR="0" lvl="6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22" marR="0" lvl="7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087" marR="0" lvl="8" indent="-823329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89442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58448" indent="0" algn="ctr">
              <a:buNone/>
              <a:defRPr/>
            </a:lvl2pPr>
            <a:lvl3pPr marL="2116897" indent="0" algn="ctr">
              <a:buNone/>
              <a:defRPr/>
            </a:lvl3pPr>
            <a:lvl4pPr marL="3175345" indent="0" algn="ctr">
              <a:buNone/>
              <a:defRPr/>
            </a:lvl4pPr>
            <a:lvl5pPr marL="4233793" indent="0" algn="ctr">
              <a:buNone/>
              <a:defRPr/>
            </a:lvl5pPr>
            <a:lvl6pPr marL="5292241" indent="0" algn="ctr">
              <a:buNone/>
              <a:defRPr/>
            </a:lvl6pPr>
            <a:lvl7pPr marL="6350690" indent="0" algn="ctr">
              <a:buNone/>
              <a:defRPr/>
            </a:lvl7pPr>
            <a:lvl8pPr marL="7409138" indent="0" algn="ctr">
              <a:buNone/>
              <a:defRPr/>
            </a:lvl8pPr>
            <a:lvl9pPr marL="84675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569E-D0ED-44B1-89BB-706A0176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7" y="504638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6EAE-EB75-42C8-B2BD-2F6ACACA4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69988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994915" y="11678324"/>
            <a:ext cx="740992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6769822" y="11678324"/>
            <a:ext cx="5459941" cy="6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90471" fontAlgn="auto"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990471" fontAlgn="auto"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80430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33" r:id="rId10"/>
    <p:sldLayoutId id="214748423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6DEA9-0286-C969-82B8-BFF16E516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7" y="2471241"/>
            <a:ext cx="18362039" cy="987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944BF6-282E-79A9-D679-05589BC1EBE1}"/>
              </a:ext>
            </a:extLst>
          </p:cNvPr>
          <p:cNvSpPr txBox="1"/>
          <p:nvPr/>
        </p:nvSpPr>
        <p:spPr>
          <a:xfrm>
            <a:off x="-1" y="0"/>
            <a:ext cx="233997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 </a:t>
            </a:r>
            <a:r>
              <a:rPr kumimoji="0" lang="en-GB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Arkanġli</a:t>
            </a: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Mqaddsa</a:t>
            </a:r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13818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Jien, Danjel, kont qiegħed </a:t>
            </a:r>
            <a:r>
              <a:rPr lang="en-US" altLang="en-US" sz="15500" dirty="0" err="1">
                <a:cs typeface="Times New Roman" pitchFamily="18" charset="0"/>
              </a:rPr>
              <a:t>inħares</a:t>
            </a:r>
            <a:r>
              <a:rPr lang="en-US" altLang="en-US" sz="15500" dirty="0">
                <a:cs typeface="Times New Roman" pitchFamily="18" charset="0"/>
              </a:rPr>
              <a:t>, meta </a:t>
            </a:r>
            <a:r>
              <a:rPr lang="en-US" altLang="en-US" sz="15500" dirty="0" err="1">
                <a:cs typeface="Times New Roman" pitchFamily="18" charset="0"/>
              </a:rPr>
              <a:t>tqiegħdu</a:t>
            </a:r>
            <a:r>
              <a:rPr lang="en-US" altLang="en-US" sz="15500" dirty="0">
                <a:cs typeface="Times New Roman" pitchFamily="18" charset="0"/>
              </a:rPr>
              <a:t> xi </a:t>
            </a:r>
            <a:r>
              <a:rPr lang="en-US" altLang="en-US" sz="15500" dirty="0" err="1">
                <a:cs typeface="Times New Roman" pitchFamily="18" charset="0"/>
              </a:rPr>
              <a:t>tronijiet</a:t>
            </a:r>
            <a:r>
              <a:rPr lang="en-US" altLang="en-US" sz="15500" dirty="0">
                <a:cs typeface="Times New Roman" pitchFamily="18" charset="0"/>
              </a:rPr>
              <a:t>, u wieħed </a:t>
            </a:r>
            <a:r>
              <a:rPr lang="en-US" altLang="en-US" sz="15500" dirty="0" err="1">
                <a:cs typeface="Times New Roman" pitchFamily="18" charset="0"/>
              </a:rPr>
              <a:t>Xiħ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fil-</a:t>
            </a:r>
            <a:r>
              <a:rPr lang="en-US" altLang="en-US" sz="15500" dirty="0" err="1">
                <a:cs typeface="Times New Roman" pitchFamily="18" charset="0"/>
              </a:rPr>
              <a:t>għomor</a:t>
            </a:r>
            <a:r>
              <a:rPr lang="en-US" altLang="en-US" sz="15500" dirty="0">
                <a:cs typeface="Times New Roman" pitchFamily="18" charset="0"/>
              </a:rPr>
              <a:t> qagħad </a:t>
            </a:r>
            <a:r>
              <a:rPr lang="en-US" altLang="en-US" sz="15500" dirty="0" err="1">
                <a:cs typeface="Times New Roman" pitchFamily="18" charset="0"/>
              </a:rPr>
              <a:t>bilqiegħda</a:t>
            </a:r>
            <a:r>
              <a:rPr lang="en-US" altLang="en-US" sz="15500" dirty="0">
                <a:cs typeface="Times New Roman" pitchFamily="18" charset="0"/>
              </a:rPr>
              <a:t>; </a:t>
            </a:r>
            <a:endParaRPr lang="mt-MT" altLang="en-US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9AF9-0F00-63CE-F2FB-D2627786E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030E2B1F-AACB-18E7-C5FB-B551D1CE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76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ilbiesu</a:t>
            </a:r>
            <a:r>
              <a:rPr lang="en-US" altLang="en-US" sz="15500" dirty="0">
                <a:cs typeface="Times New Roman" pitchFamily="18" charset="0"/>
              </a:rPr>
              <a:t> abjad </a:t>
            </a:r>
            <a:r>
              <a:rPr lang="en-US" altLang="en-US" sz="15500" dirty="0" err="1">
                <a:cs typeface="Times New Roman" pitchFamily="18" charset="0"/>
              </a:rPr>
              <a:t>silġ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xuxtu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bajda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suf</a:t>
            </a:r>
            <a:r>
              <a:rPr lang="en-US" altLang="en-US" sz="15500" dirty="0">
                <a:cs typeface="Times New Roman" pitchFamily="18" charset="0"/>
              </a:rPr>
              <a:t>; </a:t>
            </a:r>
            <a:r>
              <a:rPr lang="en-US" altLang="en-US" sz="15500" dirty="0" err="1">
                <a:cs typeface="Times New Roman" pitchFamily="18" charset="0"/>
              </a:rPr>
              <a:t>ilsna</a:t>
            </a:r>
            <a:r>
              <a:rPr lang="en-US" altLang="en-US" sz="15500" dirty="0">
                <a:cs typeface="Times New Roman" pitchFamily="18" charset="0"/>
              </a:rPr>
              <a:t> tan-</a:t>
            </a:r>
            <a:r>
              <a:rPr lang="en-US" altLang="en-US" sz="15500" dirty="0" err="1">
                <a:cs typeface="Times New Roman" pitchFamily="18" charset="0"/>
              </a:rPr>
              <a:t>nar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it-</a:t>
            </a:r>
            <a:r>
              <a:rPr lang="en-US" altLang="en-US" sz="15500" dirty="0" err="1">
                <a:cs typeface="Times New Roman" pitchFamily="18" charset="0"/>
              </a:rPr>
              <a:t>tron</a:t>
            </a:r>
            <a:r>
              <a:rPr lang="en-US" altLang="en-US" sz="15500" dirty="0">
                <a:cs typeface="Times New Roman" pitchFamily="18" charset="0"/>
              </a:rPr>
              <a:t> tiegħu, </a:t>
            </a:r>
            <a:r>
              <a:rPr lang="en-US" altLang="en-US" sz="15500" dirty="0" err="1">
                <a:cs typeface="Times New Roman" pitchFamily="18" charset="0"/>
              </a:rPr>
              <a:t>nar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iħeġġeġ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ir</a:t>
            </a:r>
            <a:r>
              <a:rPr lang="en-US" altLang="en-US" sz="15500" dirty="0">
                <a:cs typeface="Times New Roman" pitchFamily="18" charset="0"/>
              </a:rPr>
              <a:t>-roti tiegħu;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0BC4B-F5C5-D5DE-8506-97BD0C735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33FF4357-C9F8-180B-E724-EEBDD97B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192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cs typeface="Times New Roman" pitchFamily="18" charset="0"/>
              </a:rPr>
              <a:t>xmara</a:t>
            </a:r>
            <a:r>
              <a:rPr lang="en-US" altLang="en-US" sz="15500" dirty="0">
                <a:cs typeface="Times New Roman" pitchFamily="18" charset="0"/>
              </a:rPr>
              <a:t> ta’ </a:t>
            </a:r>
            <a:r>
              <a:rPr lang="en-US" altLang="en-US" sz="15500" dirty="0" err="1">
                <a:cs typeface="Times New Roman" pitchFamily="18" charset="0"/>
              </a:rPr>
              <a:t>nar</a:t>
            </a:r>
            <a:r>
              <a:rPr lang="en-US" altLang="en-US" sz="15500" dirty="0">
                <a:cs typeface="Times New Roman" pitchFamily="18" charset="0"/>
              </a:rPr>
              <a:t> kienet għaddejja, </a:t>
            </a:r>
            <a:r>
              <a:rPr lang="en-US" altLang="en-US" sz="15500" dirty="0" err="1">
                <a:cs typeface="Times New Roman" pitchFamily="18" charset="0"/>
              </a:rPr>
              <a:t>ħierġa</a:t>
            </a:r>
            <a:r>
              <a:rPr lang="en-US" altLang="en-US" sz="15500" dirty="0">
                <a:cs typeface="Times New Roman" pitchFamily="18" charset="0"/>
              </a:rPr>
              <a:t> minn </a:t>
            </a:r>
            <a:r>
              <a:rPr lang="en-US" altLang="en-US" sz="15500" dirty="0" err="1">
                <a:cs typeface="Times New Roman" pitchFamily="18" charset="0"/>
              </a:rPr>
              <a:t>quddiemu</a:t>
            </a:r>
            <a:r>
              <a:rPr lang="en-US" altLang="en-US" sz="15500" dirty="0">
                <a:cs typeface="Times New Roman" pitchFamily="18" charset="0"/>
              </a:rPr>
              <a:t>; eluf ta’ eluf kienu </a:t>
            </a:r>
            <a:r>
              <a:rPr lang="en-US" altLang="en-US" sz="15500" dirty="0" err="1">
                <a:cs typeface="Times New Roman" pitchFamily="18" charset="0"/>
              </a:rPr>
              <a:t>jaqduh</a:t>
            </a:r>
            <a:r>
              <a:rPr lang="en-US" altLang="en-US" sz="15500" dirty="0">
                <a:cs typeface="Times New Roman" pitchFamily="18" charset="0"/>
              </a:rPr>
              <a:t>, u għaxart </a:t>
            </a:r>
            <a:r>
              <a:rPr lang="en-US" altLang="en-US" sz="15500" dirty="0" err="1">
                <a:cs typeface="Times New Roman" pitchFamily="18" charset="0"/>
              </a:rPr>
              <a:t>elef</a:t>
            </a:r>
            <a:r>
              <a:rPr lang="en-US" altLang="en-US" sz="15500" dirty="0">
                <a:cs typeface="Times New Roman" pitchFamily="18" charset="0"/>
              </a:rPr>
              <a:t> ta’ </a:t>
            </a:r>
            <a:r>
              <a:rPr lang="en-US" altLang="en-US" sz="15500" dirty="0" err="1">
                <a:cs typeface="Times New Roman" pitchFamily="18" charset="0"/>
              </a:rPr>
              <a:t>għaxriet</a:t>
            </a:r>
            <a:r>
              <a:rPr lang="en-US" altLang="en-US" sz="15500" dirty="0">
                <a:cs typeface="Times New Roman" pitchFamily="18" charset="0"/>
              </a:rPr>
              <a:t> ta’ eluf </a:t>
            </a:r>
            <a:r>
              <a:rPr lang="en-US" altLang="en-US" sz="15500" dirty="0" err="1">
                <a:cs typeface="Times New Roman" pitchFamily="18" charset="0"/>
              </a:rPr>
              <a:t>quddiemu</a:t>
            </a:r>
            <a:r>
              <a:rPr lang="en-US" altLang="en-US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86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F7F4-37B2-7F8D-D1BE-973DDFFBD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16D81AE7-F01E-69F9-2AA0-70B4609BD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450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Qorti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qagħdet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bilqiegħda</a:t>
            </a:r>
            <a:r>
              <a:rPr lang="en-US" altLang="en-US" sz="15500" dirty="0">
                <a:cs typeface="Times New Roman" pitchFamily="18" charset="0"/>
              </a:rPr>
              <a:t>, u l-</a:t>
            </a:r>
            <a:r>
              <a:rPr lang="en-US" altLang="en-US" sz="15500" dirty="0" err="1">
                <a:cs typeface="Times New Roman" pitchFamily="18" charset="0"/>
              </a:rPr>
              <a:t>kotba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nfetħu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r>
              <a:rPr lang="en-US" altLang="en-US" sz="15500" dirty="0" err="1">
                <a:cs typeface="Times New Roman" pitchFamily="18" charset="0"/>
              </a:rPr>
              <a:t>Billejl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deherli</a:t>
            </a:r>
            <a:r>
              <a:rPr lang="en-US" altLang="en-US" sz="15500" dirty="0">
                <a:cs typeface="Times New Roman" pitchFamily="18" charset="0"/>
              </a:rPr>
              <a:t> li qiegħed </a:t>
            </a:r>
            <a:r>
              <a:rPr lang="en-US" altLang="en-US" sz="15500" dirty="0" err="1">
                <a:cs typeface="Times New Roman" pitchFamily="18" charset="0"/>
              </a:rPr>
              <a:t>nara</a:t>
            </a:r>
            <a:r>
              <a:rPr lang="en-US" altLang="en-US" sz="15500" dirty="0">
                <a:cs typeface="Times New Roman" pitchFamily="18" charset="0"/>
              </a:rPr>
              <a:t> bħal Iben ta’ </a:t>
            </a:r>
            <a:r>
              <a:rPr lang="en-US" altLang="en-US" sz="15500" dirty="0" err="1">
                <a:cs typeface="Times New Roman" pitchFamily="18" charset="0"/>
              </a:rPr>
              <a:t>bniedem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ġej</a:t>
            </a:r>
            <a:r>
              <a:rPr lang="en-US" altLang="en-US" sz="15500" dirty="0">
                <a:cs typeface="Times New Roman" pitchFamily="18" charset="0"/>
              </a:rPr>
              <a:t> f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is-</a:t>
            </a:r>
            <a:r>
              <a:rPr lang="en-US" altLang="en-US" sz="15500" dirty="0" err="1">
                <a:cs typeface="Times New Roman" pitchFamily="18" charset="0"/>
              </a:rPr>
              <a:t>sħab</a:t>
            </a:r>
            <a:r>
              <a:rPr lang="en-US" altLang="en-US" sz="15500" dirty="0">
                <a:cs typeface="Times New Roman" pitchFamily="18" charset="0"/>
              </a:rPr>
              <a:t> tas-sema,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4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4C7C0-B913-1295-229E-604F61A6B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EA3F8A34-570D-514F-F3E2-372AE1F2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5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li </a:t>
            </a:r>
            <a:r>
              <a:rPr lang="en-US" altLang="en-US" sz="15500" dirty="0" err="1">
                <a:cs typeface="Times New Roman" pitchFamily="18" charset="0"/>
              </a:rPr>
              <a:t>baqa</a:t>
            </a:r>
            <a:r>
              <a:rPr lang="en-US" altLang="en-US" sz="15500" dirty="0">
                <a:cs typeface="Times New Roman" pitchFamily="18" charset="0"/>
              </a:rPr>
              <a:t>’ sejjer sax-</a:t>
            </a:r>
            <a:r>
              <a:rPr lang="en-US" altLang="en-US" sz="15500" dirty="0" err="1">
                <a:cs typeface="Times New Roman" pitchFamily="18" charset="0"/>
              </a:rPr>
              <a:t>Xiħ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fil-</a:t>
            </a:r>
            <a:r>
              <a:rPr lang="en-US" altLang="en-US" sz="15500" dirty="0" err="1">
                <a:cs typeface="Times New Roman" pitchFamily="18" charset="0"/>
              </a:rPr>
              <a:t>għomor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tressaq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quddiemu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7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A728D-53BA-D12E-2983-F347904B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D0009B97-397D-2741-C343-298E433C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9" y="2675925"/>
            <a:ext cx="23399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</a:t>
            </a:r>
            <a:r>
              <a:rPr lang="en-US" altLang="en-US" sz="15500" dirty="0" err="1">
                <a:cs typeface="Times New Roman" pitchFamily="18" charset="0"/>
              </a:rPr>
              <a:t>lilu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ngħatat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ħakma</a:t>
            </a:r>
            <a:r>
              <a:rPr lang="en-US" altLang="en-US" sz="15500" dirty="0">
                <a:cs typeface="Times New Roman" pitchFamily="18" charset="0"/>
              </a:rPr>
              <a:t>, </a:t>
            </a:r>
            <a:r>
              <a:rPr lang="en-US" altLang="en-US" sz="15500" dirty="0" err="1">
                <a:cs typeface="Times New Roman" pitchFamily="18" charset="0"/>
              </a:rPr>
              <a:t>ġieħ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saltna</a:t>
            </a:r>
            <a:r>
              <a:rPr lang="en-US" altLang="en-US" sz="15500" dirty="0">
                <a:cs typeface="Times New Roman" pitchFamily="18" charset="0"/>
              </a:rPr>
              <a:t>, biex </a:t>
            </a:r>
            <a:r>
              <a:rPr lang="en-US" altLang="en-US" sz="15500" dirty="0" err="1">
                <a:cs typeface="Times New Roman" pitchFamily="18" charset="0"/>
              </a:rPr>
              <a:t>lilu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jaqdi</a:t>
            </a:r>
            <a:r>
              <a:rPr lang="en-US" altLang="en-US" sz="15500" dirty="0">
                <a:cs typeface="Times New Roman" pitchFamily="18" charset="0"/>
              </a:rPr>
              <a:t> kull ġens u </a:t>
            </a:r>
            <a:r>
              <a:rPr lang="en-US" altLang="en-US" sz="15500" dirty="0" err="1">
                <a:cs typeface="Times New Roman" pitchFamily="18" charset="0"/>
              </a:rPr>
              <a:t>poplu</a:t>
            </a:r>
            <a:r>
              <a:rPr lang="en-US" altLang="en-US" sz="15500" dirty="0">
                <a:cs typeface="Times New Roman" pitchFamily="18" charset="0"/>
              </a:rPr>
              <a:t> u lsien.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2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603D3-D5F4-A361-5C70-8A914A339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48B0D893-31AC-543C-A163-8E80860A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Il-</a:t>
            </a:r>
            <a:r>
              <a:rPr lang="en-US" altLang="en-US" sz="15500" dirty="0" err="1">
                <a:cs typeface="Times New Roman" pitchFamily="18" charset="0"/>
              </a:rPr>
              <a:t>ħakma</a:t>
            </a:r>
            <a:r>
              <a:rPr lang="en-US" altLang="en-US" sz="15500" dirty="0">
                <a:cs typeface="Times New Roman" pitchFamily="18" charset="0"/>
              </a:rPr>
              <a:t> tiegħu </a:t>
            </a:r>
            <a:r>
              <a:rPr lang="en-US" altLang="en-US" sz="15500" dirty="0" err="1">
                <a:cs typeface="Times New Roman" pitchFamily="18" charset="0"/>
              </a:rPr>
              <a:t>ħakma</a:t>
            </a:r>
            <a:r>
              <a:rPr lang="en-US" altLang="en-US" sz="15500" dirty="0">
                <a:cs typeface="Times New Roman" pitchFamily="18" charset="0"/>
              </a:rPr>
              <a:t> għal dejjem, li ma </a:t>
            </a:r>
            <a:r>
              <a:rPr lang="en-US" altLang="en-US" sz="15500" dirty="0" err="1">
                <a:cs typeface="Times New Roman" pitchFamily="18" charset="0"/>
              </a:rPr>
              <a:t>tgħaddix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endParaRPr lang="mt-MT" altLang="en-US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s-</a:t>
            </a:r>
            <a:r>
              <a:rPr lang="en-US" altLang="en-US" sz="15500" dirty="0" err="1">
                <a:cs typeface="Times New Roman" pitchFamily="18" charset="0"/>
              </a:rPr>
              <a:t>saltna</a:t>
            </a:r>
            <a:r>
              <a:rPr lang="en-US" altLang="en-US" sz="15500" dirty="0">
                <a:cs typeface="Times New Roman" pitchFamily="18" charset="0"/>
              </a:rPr>
              <a:t> tiegħu li ma </a:t>
            </a:r>
            <a:r>
              <a:rPr lang="en-US" altLang="en-US" sz="15500" dirty="0" err="1">
                <a:cs typeface="Times New Roman" pitchFamily="18" charset="0"/>
              </a:rPr>
              <a:t>tinqeridx</a:t>
            </a:r>
            <a:r>
              <a:rPr lang="en-US" altLang="en-US" sz="15500" dirty="0">
                <a:cs typeface="Times New Roman" pitchFamily="18" charset="0"/>
              </a:rPr>
              <a:t>. </a:t>
            </a:r>
            <a:endParaRPr lang="mt-MT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9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40" y="3868559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Quddiem l-Angli niżżik ħajr, Mulej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1" y="1419116"/>
            <a:ext cx="22466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Inroddlok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b’qalbi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anġli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rrid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ngħannilek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5338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627" y="3635698"/>
            <a:ext cx="22466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Ninxteħet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tempju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mqaddes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60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569660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Quddiem l-Angli niżżik ħajr, Mulej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2507784"/>
            <a:ext cx="22466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Inrodd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ismek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ħat-tjieba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fedeltà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00637" y="2508240"/>
            <a:ext cx="2246675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jum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fih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sejjaħtlek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smajtni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kattartli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f’ruħi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012567" y="3669372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Quddiem l-Angli niżżik ħajr, Mulej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88490" y="1275100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Ifaħħruk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slaten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l-art,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semgħu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kliem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fommok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78029" y="3635698"/>
            <a:ext cx="2254476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jgħannu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imġiba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03902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669372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Quddiem l-Angli niżżik ħajr, Mulej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05505" y="1483291"/>
            <a:ext cx="2238874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Bierku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eżerċti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kollha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qaddejja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tagħmlu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rieda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85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0981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743867"/>
            <a:ext cx="22466750" cy="91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 1, 47-51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6791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411562"/>
            <a:ext cx="2262276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F’dak iż-żmien: 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Meta Ġesù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Natanael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riesaq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lejh,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10481" y="2675925"/>
            <a:ext cx="2277878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“Hawn hu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Iżraeli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jistħoqqlu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dan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ma hemm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ebda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qerq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fih.”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0310-721B-D280-EC28-17D7ED165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>
            <a:extLst>
              <a:ext uri="{FF2B5EF4-FFF2-40B4-BE49-F238E27FC236}">
                <a16:creationId xmlns:a16="http://schemas.microsoft.com/office/drawing/2014/main" id="{E1DF8899-F7D9-D708-8D86-273DCCBF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81" y="2675925"/>
            <a:ext cx="2277878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Natanael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staqsieh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“Rabbi kif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tafni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7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32471" y="713849"/>
            <a:ext cx="22934807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U Ġesù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wieġbu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endParaRPr lang="en-GB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taħt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tat-tin qabel 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kellmek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Filippu.”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6F166-F9F2-A0BD-0FD0-CD898971B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>
            <a:extLst>
              <a:ext uri="{FF2B5EF4-FFF2-40B4-BE49-F238E27FC236}">
                <a16:creationId xmlns:a16="http://schemas.microsoft.com/office/drawing/2014/main" id="{4AC14098-B28C-709C-7425-E6080CC4F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71" y="713849"/>
            <a:ext cx="22934807" cy="11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“Rabbi,”</a:t>
            </a:r>
          </a:p>
          <a:p>
            <a:pPr algn="ctr">
              <a:defRPr/>
            </a:pPr>
            <a:r>
              <a:rPr lang="sv-SE" sz="15500" dirty="0">
                <a:latin typeface="Times New Roman" pitchFamily="18" charset="0"/>
                <a:cs typeface="Times New Roman" pitchFamily="18" charset="0"/>
              </a:rPr>
              <a:t>qallu Natanael,</a:t>
            </a:r>
          </a:p>
          <a:p>
            <a:pPr algn="ctr">
              <a:defRPr/>
            </a:pPr>
            <a:endParaRPr lang="sv-SE" sz="1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“int l-Iben ta’ Alla, inti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s-sultan ta’ 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rael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72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12491" y="5061193"/>
            <a:ext cx="22574767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wieġbu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466627" y="374986"/>
            <a:ext cx="2239448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temmen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għidlek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taħt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tat-tin? </a:t>
            </a:r>
          </a:p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 tara ħwejjeġ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minn dawn.”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567611" y="5061193"/>
            <a:ext cx="2226452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żied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  <a:cs typeface="Times New Roman" pitchFamily="18" charset="0"/>
              </a:rPr>
              <a:t>jgħidlu</a:t>
            </a:r>
            <a:r>
              <a:rPr lang="en-GB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1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50" y="1540981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0" y="290656"/>
            <a:ext cx="23399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sewwa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fis-sewwa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taraw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miftuħ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anġli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ta’Alla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niżlin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telgħin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Bin 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68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EB82A7-A89E-11B4-28F0-45C006922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59095-B436-5AA1-0DF5-40C5DCCAB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7" y="2471241"/>
            <a:ext cx="18362039" cy="987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0F85A-D729-88F9-47A8-A3E85E399C1B}"/>
              </a:ext>
            </a:extLst>
          </p:cNvPr>
          <p:cNvSpPr txBox="1"/>
          <p:nvPr/>
        </p:nvSpPr>
        <p:spPr>
          <a:xfrm>
            <a:off x="-1" y="0"/>
            <a:ext cx="233997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 </a:t>
            </a:r>
            <a:r>
              <a:rPr kumimoji="0" lang="en-GB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Arkanġli</a:t>
            </a: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Mqaddsa</a:t>
            </a:r>
            <a:endParaRPr kumimoji="0" lang="mt-M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8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0982"/>
            <a:ext cx="22538504" cy="9634980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0907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894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7" y="1540981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E8394-698B-00AB-8E59-A1975F07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5CA87E-F586-5431-9E0D-9F999D29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27" y="2471241"/>
            <a:ext cx="18362039" cy="987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46D38-38F8-6B20-992A-5CFA7FE87003}"/>
              </a:ext>
            </a:extLst>
          </p:cNvPr>
          <p:cNvSpPr txBox="1"/>
          <p:nvPr/>
        </p:nvSpPr>
        <p:spPr>
          <a:xfrm>
            <a:off x="-1" y="0"/>
            <a:ext cx="2339975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Festa </a:t>
            </a:r>
            <a:r>
              <a:rPr kumimoji="0" lang="en-GB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Arkanġli</a:t>
            </a:r>
            <a:r>
              <a:rPr kumimoji="0" lang="mt-MT" sz="15000" b="1" i="0" u="none" strike="noStrike" kern="1200" cap="none" spc="-30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000" b="1" i="0" u="none" strike="noStrike" kern="1200" cap="none" spc="-30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Mqaddsa</a:t>
            </a:r>
            <a:endParaRPr kumimoji="0" lang="mt-M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0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3111404"/>
            <a:ext cx="20204473" cy="637876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mill-Ktieb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tal-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Profeta Daniel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7: 9-10.13-14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559</Words>
  <Application>Microsoft Office PowerPoint</Application>
  <PresentationFormat>Custom</PresentationFormat>
  <Paragraphs>91</Paragraphs>
  <Slides>42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Arial</vt:lpstr>
      <vt:lpstr>Times New Roman</vt:lpstr>
      <vt:lpstr>12_Default Design</vt:lpstr>
      <vt:lpstr>1_Default Design</vt:lpstr>
      <vt:lpstr>4_Default Design</vt:lpstr>
      <vt:lpstr>Office Theme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108</cp:revision>
  <dcterms:created xsi:type="dcterms:W3CDTF">2008-12-28T11:50:57Z</dcterms:created>
  <dcterms:modified xsi:type="dcterms:W3CDTF">2025-08-22T11:01:19Z</dcterms:modified>
</cp:coreProperties>
</file>