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08" r:id="rId4"/>
    <p:sldMasterId id="2147484220" r:id="rId5"/>
  </p:sldMasterIdLst>
  <p:notesMasterIdLst>
    <p:notesMasterId r:id="rId50"/>
  </p:notesMasterIdLst>
  <p:sldIdLst>
    <p:sldId id="1096" r:id="rId6"/>
    <p:sldId id="966" r:id="rId7"/>
    <p:sldId id="967" r:id="rId8"/>
    <p:sldId id="968" r:id="rId9"/>
    <p:sldId id="969" r:id="rId10"/>
    <p:sldId id="970" r:id="rId11"/>
    <p:sldId id="1071" r:id="rId12"/>
    <p:sldId id="1097" r:id="rId13"/>
    <p:sldId id="310" r:id="rId14"/>
    <p:sldId id="274" r:id="rId15"/>
    <p:sldId id="1074" r:id="rId16"/>
    <p:sldId id="1075" r:id="rId17"/>
    <p:sldId id="1080" r:id="rId18"/>
    <p:sldId id="1076" r:id="rId19"/>
    <p:sldId id="1081" r:id="rId20"/>
    <p:sldId id="1077" r:id="rId21"/>
    <p:sldId id="1078" r:id="rId22"/>
    <p:sldId id="1079" r:id="rId23"/>
    <p:sldId id="296" r:id="rId24"/>
    <p:sldId id="297" r:id="rId25"/>
    <p:sldId id="279" r:id="rId26"/>
    <p:sldId id="322" r:id="rId27"/>
    <p:sldId id="299" r:id="rId28"/>
    <p:sldId id="280" r:id="rId29"/>
    <p:sldId id="323" r:id="rId30"/>
    <p:sldId id="300" r:id="rId31"/>
    <p:sldId id="281" r:id="rId32"/>
    <p:sldId id="324" r:id="rId33"/>
    <p:sldId id="301" r:id="rId34"/>
    <p:sldId id="609" r:id="rId35"/>
    <p:sldId id="312" r:id="rId36"/>
    <p:sldId id="610" r:id="rId37"/>
    <p:sldId id="303" r:id="rId38"/>
    <p:sldId id="283" r:id="rId39"/>
    <p:sldId id="284" r:id="rId40"/>
    <p:sldId id="1082" r:id="rId41"/>
    <p:sldId id="285" r:id="rId42"/>
    <p:sldId id="1083" r:id="rId43"/>
    <p:sldId id="612" r:id="rId44"/>
    <p:sldId id="286" r:id="rId45"/>
    <p:sldId id="611" r:id="rId46"/>
    <p:sldId id="1073" r:id="rId47"/>
    <p:sldId id="298" r:id="rId48"/>
    <p:sldId id="1098" r:id="rId49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B"/>
    <a:srgbClr val="FFDC6D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6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22/08/2025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18445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14524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93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65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83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1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74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36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53708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69989" y="2939998"/>
            <a:ext cx="10334890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30533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69988" y="3995830"/>
            <a:ext cx="10338953" cy="72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1886750" y="2820416"/>
            <a:ext cx="10343014" cy="117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1886750" y="3995830"/>
            <a:ext cx="10343014" cy="72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71724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69989" y="501666"/>
            <a:ext cx="7698356" cy="21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8653" y="501668"/>
            <a:ext cx="13081110" cy="107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69989" y="2636665"/>
            <a:ext cx="7698356" cy="861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529283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47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4586515" y="1125834"/>
            <a:ext cx="14039850" cy="755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86515" y="9861242"/>
            <a:ext cx="14039850" cy="147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529283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01215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542171" y="-3432186"/>
            <a:ext cx="8315410" cy="210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2815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14221880" y="3247522"/>
            <a:ext cx="10750823" cy="526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496998" y="-1822422"/>
            <a:ext cx="10750823" cy="154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89442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448" indent="0" algn="ctr">
              <a:buNone/>
              <a:defRPr/>
            </a:lvl2pPr>
            <a:lvl3pPr marL="2116897" indent="0" algn="ctr">
              <a:buNone/>
              <a:defRPr/>
            </a:lvl3pPr>
            <a:lvl4pPr marL="3175345" indent="0" algn="ctr">
              <a:buNone/>
              <a:defRPr/>
            </a:lvl4pPr>
            <a:lvl5pPr marL="4233793" indent="0" algn="ctr">
              <a:buNone/>
              <a:defRPr/>
            </a:lvl5pPr>
            <a:lvl6pPr marL="5292241" indent="0" algn="ctr">
              <a:buNone/>
              <a:defRPr/>
            </a:lvl6pPr>
            <a:lvl7pPr marL="6350690" indent="0" algn="ctr">
              <a:buNone/>
              <a:defRPr/>
            </a:lvl7pPr>
            <a:lvl8pPr marL="7409138" indent="0" algn="ctr">
              <a:buNone/>
              <a:defRPr/>
            </a:lvl8pPr>
            <a:lvl9pPr marL="84675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569E-D0ED-44B1-89BB-706A0176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7" y="504638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6EAE-EB75-42C8-B2BD-2F6ACACA4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80430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33" r:id="rId10"/>
    <p:sldLayoutId id="214748423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E8394-698B-00AB-8E59-A1975F07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CA87E-F586-5431-9E0D-9F999D29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7" y="2471241"/>
            <a:ext cx="18362039" cy="987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46D38-38F8-6B20-992A-5CFA7FE87003}"/>
              </a:ext>
            </a:extLst>
          </p:cNvPr>
          <p:cNvSpPr txBox="1"/>
          <p:nvPr/>
        </p:nvSpPr>
        <p:spPr>
          <a:xfrm>
            <a:off x="-1" y="0"/>
            <a:ext cx="233997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 </a:t>
            </a:r>
            <a:r>
              <a:rPr kumimoji="0" lang="en-GB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Arkanġli</a:t>
            </a: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Mqaddsa</a:t>
            </a:r>
            <a:endParaRPr kumimoji="0" lang="mt-M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0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675925"/>
            <a:ext cx="2261051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Qamet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gwerra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fis-sema</a:t>
            </a:r>
            <a:r>
              <a:rPr lang="en-US" altLang="en-US" sz="15500" dirty="0">
                <a:cs typeface="Times New Roman" pitchFamily="18" charset="0"/>
              </a:rPr>
              <a:t>: Mikiel u l-</a:t>
            </a:r>
            <a:r>
              <a:rPr lang="en-US" altLang="en-US" sz="15500" dirty="0" err="1">
                <a:cs typeface="Times New Roman" pitchFamily="18" charset="0"/>
              </a:rPr>
              <a:t>anġli</a:t>
            </a:r>
            <a:r>
              <a:rPr lang="en-US" altLang="en-US" sz="15500" dirty="0">
                <a:cs typeface="Times New Roman" pitchFamily="18" charset="0"/>
              </a:rPr>
              <a:t> tiegħu </a:t>
            </a:r>
            <a:r>
              <a:rPr lang="en-US" altLang="en-US" sz="15500" dirty="0" err="1">
                <a:cs typeface="Times New Roman" pitchFamily="18" charset="0"/>
              </a:rPr>
              <a:t>jitqabdu</a:t>
            </a:r>
            <a:r>
              <a:rPr lang="en-US" altLang="en-US" sz="15500" dirty="0">
                <a:cs typeface="Times New Roman" pitchFamily="18" charset="0"/>
              </a:rPr>
              <a:t> mad-Dragun.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d-Dragun u l-</a:t>
            </a:r>
            <a:r>
              <a:rPr lang="en-US" altLang="en-US" sz="15500" dirty="0" err="1">
                <a:cs typeface="Times New Roman" pitchFamily="18" charset="0"/>
              </a:rPr>
              <a:t>anġli</a:t>
            </a:r>
            <a:r>
              <a:rPr lang="en-US" altLang="en-US" sz="15500" dirty="0">
                <a:cs typeface="Times New Roman" pitchFamily="18" charset="0"/>
              </a:rPr>
              <a:t> tiegħu </a:t>
            </a:r>
            <a:r>
              <a:rPr lang="en-US" altLang="en-US" sz="15500" dirty="0" err="1">
                <a:cs typeface="Times New Roman" pitchFamily="18" charset="0"/>
              </a:rPr>
              <a:t>tqabdu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iżda</a:t>
            </a:r>
            <a:r>
              <a:rPr lang="en-US" altLang="en-US" sz="15500" dirty="0">
                <a:cs typeface="Times New Roman" pitchFamily="18" charset="0"/>
              </a:rPr>
              <a:t> ma </a:t>
            </a:r>
            <a:r>
              <a:rPr lang="en-US" altLang="en-US" sz="15500" dirty="0" err="1">
                <a:cs typeface="Times New Roman" pitchFamily="18" charset="0"/>
              </a:rPr>
              <a:t>kellhomx</a:t>
            </a:r>
            <a:endParaRPr lang="en-US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ħila </a:t>
            </a:r>
            <a:r>
              <a:rPr lang="en-US" altLang="en-US" sz="15500" dirty="0" err="1">
                <a:cs typeface="Times New Roman" pitchFamily="18" charset="0"/>
              </a:rPr>
              <a:t>jegħlbu</a:t>
            </a:r>
            <a:r>
              <a:rPr lang="en-US" altLang="en-US" sz="15500" dirty="0">
                <a:cs typeface="Times New Roman" pitchFamily="18" charset="0"/>
              </a:rPr>
              <a:t>, u ma kienx hemm </a:t>
            </a:r>
            <a:r>
              <a:rPr lang="en-US" altLang="en-US" sz="15500" dirty="0" err="1">
                <a:cs typeface="Times New Roman" pitchFamily="18" charset="0"/>
              </a:rPr>
              <a:t>iżjed</a:t>
            </a:r>
            <a:r>
              <a:rPr lang="en-US" altLang="en-US" sz="15500" dirty="0">
                <a:cs typeface="Times New Roman" pitchFamily="18" charset="0"/>
              </a:rPr>
              <a:t> post </a:t>
            </a:r>
            <a:r>
              <a:rPr lang="en-US" altLang="en-US" sz="15500" dirty="0" err="1">
                <a:cs typeface="Times New Roman" pitchFamily="18" charset="0"/>
              </a:rPr>
              <a:t>għalihom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fis-sema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4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32333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cs typeface="Times New Roman" pitchFamily="18" charset="0"/>
              </a:rPr>
              <a:t>U kien </a:t>
            </a:r>
            <a:r>
              <a:rPr lang="en-US" altLang="en-US" sz="15500" dirty="0" err="1">
                <a:cs typeface="Times New Roman" pitchFamily="18" charset="0"/>
              </a:rPr>
              <a:t>imwaddab</a:t>
            </a:r>
            <a:r>
              <a:rPr lang="en-US" altLang="en-US" sz="15500" dirty="0">
                <a:cs typeface="Times New Roman" pitchFamily="18" charset="0"/>
              </a:rPr>
              <a:t> id-Dragun il-</a:t>
            </a:r>
            <a:r>
              <a:rPr lang="en-US" altLang="en-US" sz="15500" dirty="0" err="1">
                <a:cs typeface="Times New Roman" pitchFamily="18" charset="0"/>
              </a:rPr>
              <a:t>kbir</a:t>
            </a:r>
            <a:r>
              <a:rPr lang="en-US" altLang="en-US" sz="15500" dirty="0">
                <a:cs typeface="Times New Roman" pitchFamily="18" charset="0"/>
              </a:rPr>
              <a:t>, is-</a:t>
            </a:r>
            <a:r>
              <a:rPr lang="en-US" altLang="en-US" sz="15500" dirty="0" err="1">
                <a:cs typeface="Times New Roman" pitchFamily="18" charset="0"/>
              </a:rPr>
              <a:t>Serp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tal-qedem</a:t>
            </a:r>
            <a:r>
              <a:rPr lang="en-US" altLang="en-US" sz="15500" dirty="0">
                <a:cs typeface="Times New Roman" pitchFamily="18" charset="0"/>
              </a:rPr>
              <a:t>, li hu </a:t>
            </a:r>
            <a:r>
              <a:rPr lang="en-US" altLang="en-US" sz="15500" dirty="0" err="1">
                <a:cs typeface="Times New Roman" pitchFamily="18" charset="0"/>
              </a:rPr>
              <a:t>msejjaħ</a:t>
            </a:r>
            <a:r>
              <a:rPr lang="en-US" altLang="en-US" sz="15500" dirty="0">
                <a:cs typeface="Times New Roman" pitchFamily="18" charset="0"/>
              </a:rPr>
              <a:t> id-</a:t>
            </a:r>
            <a:r>
              <a:rPr lang="en-US" altLang="en-US" sz="15500" dirty="0" err="1">
                <a:cs typeface="Times New Roman" pitchFamily="18" charset="0"/>
              </a:rPr>
              <a:t>Demonju</a:t>
            </a:r>
            <a:r>
              <a:rPr lang="en-US" altLang="en-US" sz="15500" dirty="0">
                <a:cs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cs typeface="Times New Roman" pitchFamily="18" charset="0"/>
              </a:rPr>
              <a:t>x-Xitan, il-</a:t>
            </a:r>
            <a:r>
              <a:rPr lang="en-US" altLang="en-US" sz="15500" dirty="0" err="1">
                <a:cs typeface="Times New Roman" pitchFamily="18" charset="0"/>
              </a:rPr>
              <a:t>qarrieq</a:t>
            </a:r>
            <a:r>
              <a:rPr lang="en-US" altLang="en-US" sz="15500" dirty="0">
                <a:cs typeface="Times New Roman" pitchFamily="18" charset="0"/>
              </a:rPr>
              <a:t> tad-</a:t>
            </a:r>
            <a:r>
              <a:rPr lang="en-US" altLang="en-US" sz="15500" dirty="0" err="1">
                <a:cs typeface="Times New Roman" pitchFamily="18" charset="0"/>
              </a:rPr>
              <a:t>dinja</a:t>
            </a:r>
            <a:r>
              <a:rPr lang="en-US" altLang="en-US" sz="15500" dirty="0">
                <a:cs typeface="Times New Roman" pitchFamily="18" charset="0"/>
              </a:rPr>
              <a:t> kollha,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6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44E0D-BA12-B1C3-250B-7F054A4A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ECB9DEBA-A80D-EFAE-4429-0C3B8BBD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cs typeface="Times New Roman" pitchFamily="18" charset="0"/>
              </a:rPr>
              <a:t>kien </a:t>
            </a:r>
            <a:r>
              <a:rPr lang="en-US" altLang="en-US" sz="15500" dirty="0" err="1">
                <a:cs typeface="Times New Roman" pitchFamily="18" charset="0"/>
              </a:rPr>
              <a:t>imwaddab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għal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fuq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cs typeface="Times New Roman" pitchFamily="18" charset="0"/>
              </a:rPr>
              <a:t>l-art, u </a:t>
            </a:r>
            <a:r>
              <a:rPr lang="en-US" altLang="en-US" sz="15500" dirty="0" err="1">
                <a:cs typeface="Times New Roman" pitchFamily="18" charset="0"/>
              </a:rPr>
              <a:t>miegħu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kienu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mwaddba</a:t>
            </a:r>
            <a:r>
              <a:rPr lang="en-US" altLang="en-US" sz="15500" dirty="0">
                <a:cs typeface="Times New Roman" pitchFamily="18" charset="0"/>
              </a:rPr>
              <a:t> l-</a:t>
            </a:r>
            <a:r>
              <a:rPr lang="en-US" altLang="en-US" sz="15500" dirty="0" err="1">
                <a:cs typeface="Times New Roman" pitchFamily="18" charset="0"/>
              </a:rPr>
              <a:t>anġli</a:t>
            </a:r>
            <a:r>
              <a:rPr lang="en-US" altLang="en-US" sz="15500" dirty="0">
                <a:cs typeface="Times New Roman" pitchFamily="18" charset="0"/>
              </a:rPr>
              <a:t> tiegħu.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868559"/>
            <a:ext cx="2261051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cs typeface="Times New Roman" pitchFamily="18" charset="0"/>
              </a:rPr>
              <a:t>U </a:t>
            </a:r>
            <a:r>
              <a:rPr lang="en-US" altLang="en-US" sz="15500" dirty="0" err="1">
                <a:cs typeface="Times New Roman" pitchFamily="18" charset="0"/>
              </a:rPr>
              <a:t>smajt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leħen</a:t>
            </a:r>
            <a:r>
              <a:rPr lang="en-US" altLang="en-US" sz="15500" dirty="0">
                <a:cs typeface="Times New Roman" pitchFamily="18" charset="0"/>
              </a:rPr>
              <a:t> qawwi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cs typeface="Times New Roman" pitchFamily="18" charset="0"/>
              </a:rPr>
              <a:t>fis-sema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jgħid</a:t>
            </a:r>
            <a:r>
              <a:rPr lang="en-US" altLang="en-US" sz="155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6498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542D-17D7-CB75-7B64-2E6C2D659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6E43AAA4-450F-CA45-F221-92E0416B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“Issa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is-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salvazzjoni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setgħa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tal-Messija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300706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twaddab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’il barra dak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jixli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ħutna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lejl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jixlihom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05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32333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huma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ħarġu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rebbieħa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fuqu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permezz tad-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demm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tal-Ħaruf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bis-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saħħa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xehdu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għożżewx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ħajjithom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8994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minkejja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saħansitra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mewt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Għalhekk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ifirħu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smewwiet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intom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tgħammru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9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40" y="3868559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5338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Quddiem l-Angli niżżik ħajr, Mulej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419116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Inroddlok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b’qalbi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anġli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rrid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ngħannilek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627" y="3635698"/>
            <a:ext cx="22466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Ninxteħet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tempju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mqaddes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6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569660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Quddiem l-Angli niżżik ħajr, Mulej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2507784"/>
            <a:ext cx="22466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Inrodd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ismek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ħat-tjieba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fedeltà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2508240"/>
            <a:ext cx="22466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jum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fih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sejjaħtlek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smajtni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kattartli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f’ruħi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3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012567" y="3669372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Quddiem l-Angli niżżik ħajr, Mulej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88490" y="1275100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Ifaħħruk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slaten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l-art,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semgħu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fommok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78029" y="3635698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jgħannu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imġiba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0390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669372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Quddiem l-Angli niżżik ħajr, Mulej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0981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5505" y="1483291"/>
            <a:ext cx="2238874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Bierku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eżerċti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kollha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qaddejja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tagħmlu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rieda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853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743867"/>
            <a:ext cx="22466750" cy="91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 1, 47-51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679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411562"/>
            <a:ext cx="2262276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F’dak iż-żmien: 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Meta Ġesù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Natanael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riesaq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lejh,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10481" y="2675925"/>
            <a:ext cx="2277878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“Hawn hu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Iżraeli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jistħoqqlu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dan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ma hemm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qerq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fih.”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0310-721B-D280-EC28-17D7ED165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>
            <a:extLst>
              <a:ext uri="{FF2B5EF4-FFF2-40B4-BE49-F238E27FC236}">
                <a16:creationId xmlns:a16="http://schemas.microsoft.com/office/drawing/2014/main" id="{E1DF8899-F7D9-D708-8D86-273DCCBF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81" y="2675925"/>
            <a:ext cx="2277878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Natanael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staqsieh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“Rabbi kif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tafni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7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32471" y="713849"/>
            <a:ext cx="22934807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U Ġesù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wieġbu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endParaRPr lang="en-GB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taħt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tat-tin qabel 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kellmek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Filippu.”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6F166-F9F2-A0BD-0FD0-CD898971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>
            <a:extLst>
              <a:ext uri="{FF2B5EF4-FFF2-40B4-BE49-F238E27FC236}">
                <a16:creationId xmlns:a16="http://schemas.microsoft.com/office/drawing/2014/main" id="{4AC14098-B28C-709C-7425-E6080CC4F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71" y="713849"/>
            <a:ext cx="22934807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“Rabbi,”</a:t>
            </a:r>
          </a:p>
          <a:p>
            <a:pPr algn="ctr">
              <a:defRPr/>
            </a:pPr>
            <a:r>
              <a:rPr lang="sv-SE" sz="15500" dirty="0">
                <a:latin typeface="Times New Roman" pitchFamily="18" charset="0"/>
                <a:cs typeface="Times New Roman" pitchFamily="18" charset="0"/>
              </a:rPr>
              <a:t>qallu Natanael,</a:t>
            </a:r>
          </a:p>
          <a:p>
            <a:pPr algn="ctr">
              <a:defRPr/>
            </a:pPr>
            <a:endParaRPr lang="sv-SE" sz="1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 l-Iben ta’ Alla, inti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s-sultan ta’ 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rael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72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12491" y="5061193"/>
            <a:ext cx="22574767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wieġbu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50" y="1540981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466627" y="374986"/>
            <a:ext cx="2239448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temmen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għidlek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taħt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tat-tin? </a:t>
            </a:r>
          </a:p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 tara ħwejjeġ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minn dawn.”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567611" y="5061193"/>
            <a:ext cx="2226452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żied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1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2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sewwa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fis-sewwa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taraw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miftuħ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anġli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ta’Alla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niżlin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telgħin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Bin 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68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E8394-698B-00AB-8E59-A1975F07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CA87E-F586-5431-9E0D-9F999D29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35" y="2258734"/>
            <a:ext cx="18362039" cy="987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46D38-38F8-6B20-992A-5CFA7FE87003}"/>
              </a:ext>
            </a:extLst>
          </p:cNvPr>
          <p:cNvSpPr txBox="1"/>
          <p:nvPr/>
        </p:nvSpPr>
        <p:spPr>
          <a:xfrm>
            <a:off x="178595" y="45832"/>
            <a:ext cx="233997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 </a:t>
            </a:r>
            <a:r>
              <a:rPr kumimoji="0" lang="en-GB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</a:t>
            </a:r>
            <a:r>
              <a:rPr kumimoji="0" lang="en-GB" sz="14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Arkanġli</a:t>
            </a:r>
            <a:r>
              <a:rPr kumimoji="0" 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4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Mqaddsa</a:t>
            </a:r>
            <a:endParaRPr kumimoji="0" lang="mt-MT" sz="1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3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0982"/>
            <a:ext cx="22538504" cy="9634980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0907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894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7" y="1540981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E8394-698B-00AB-8E59-A1975F07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CA87E-F586-5431-9E0D-9F999D29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7" y="2471241"/>
            <a:ext cx="18362039" cy="987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46D38-38F8-6B20-992A-5CFA7FE87003}"/>
              </a:ext>
            </a:extLst>
          </p:cNvPr>
          <p:cNvSpPr txBox="1"/>
          <p:nvPr/>
        </p:nvSpPr>
        <p:spPr>
          <a:xfrm>
            <a:off x="-1" y="0"/>
            <a:ext cx="233997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 </a:t>
            </a:r>
            <a:r>
              <a:rPr kumimoji="0" lang="en-GB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Arkanġli</a:t>
            </a: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Mqaddsa</a:t>
            </a:r>
            <a:endParaRPr kumimoji="0" lang="mt-M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636643" y="1073355"/>
            <a:ext cx="20204473" cy="933075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7961" dirty="0"/>
          </a:p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Apokalissi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 7-12a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564</Words>
  <Application>Microsoft Office PowerPoint</Application>
  <PresentationFormat>Custom</PresentationFormat>
  <Paragraphs>98</Paragraphs>
  <Slides>44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Arial</vt:lpstr>
      <vt:lpstr>Times New Roman</vt:lpstr>
      <vt:lpstr>12_Default Design</vt:lpstr>
      <vt:lpstr>1_Default Design</vt:lpstr>
      <vt:lpstr>4_Default Design</vt:lpstr>
      <vt:lpstr>Office Theme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107</cp:revision>
  <dcterms:created xsi:type="dcterms:W3CDTF">2008-12-28T11:50:57Z</dcterms:created>
  <dcterms:modified xsi:type="dcterms:W3CDTF">2025-08-22T11:03:06Z</dcterms:modified>
</cp:coreProperties>
</file>