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9" r:id="rId1"/>
    <p:sldMasterId id="2147483801" r:id="rId2"/>
    <p:sldMasterId id="2147483814" r:id="rId3"/>
    <p:sldMasterId id="2147483826" r:id="rId4"/>
  </p:sldMasterIdLst>
  <p:notesMasterIdLst>
    <p:notesMasterId r:id="rId50"/>
  </p:notesMasterIdLst>
  <p:sldIdLst>
    <p:sldId id="307" r:id="rId5"/>
    <p:sldId id="966" r:id="rId6"/>
    <p:sldId id="967" r:id="rId7"/>
    <p:sldId id="968" r:id="rId8"/>
    <p:sldId id="969" r:id="rId9"/>
    <p:sldId id="970" r:id="rId10"/>
    <p:sldId id="1071" r:id="rId11"/>
    <p:sldId id="1080" r:id="rId12"/>
    <p:sldId id="267" r:id="rId13"/>
    <p:sldId id="258" r:id="rId14"/>
    <p:sldId id="1073" r:id="rId15"/>
    <p:sldId id="274" r:id="rId16"/>
    <p:sldId id="273" r:id="rId17"/>
    <p:sldId id="1074" r:id="rId18"/>
    <p:sldId id="338" r:id="rId19"/>
    <p:sldId id="298" r:id="rId20"/>
    <p:sldId id="299" r:id="rId21"/>
    <p:sldId id="256" r:id="rId22"/>
    <p:sldId id="302" r:id="rId23"/>
    <p:sldId id="275" r:id="rId24"/>
    <p:sldId id="303" r:id="rId25"/>
    <p:sldId id="314" r:id="rId26"/>
    <p:sldId id="310" r:id="rId27"/>
    <p:sldId id="312" r:id="rId28"/>
    <p:sldId id="1076" r:id="rId29"/>
    <p:sldId id="313" r:id="rId30"/>
    <p:sldId id="333" r:id="rId31"/>
    <p:sldId id="315" r:id="rId32"/>
    <p:sldId id="340" r:id="rId33"/>
    <p:sldId id="304" r:id="rId34"/>
    <p:sldId id="341" r:id="rId35"/>
    <p:sldId id="339" r:id="rId36"/>
    <p:sldId id="318" r:id="rId37"/>
    <p:sldId id="327" r:id="rId38"/>
    <p:sldId id="328" r:id="rId39"/>
    <p:sldId id="329" r:id="rId40"/>
    <p:sldId id="335" r:id="rId41"/>
    <p:sldId id="330" r:id="rId42"/>
    <p:sldId id="1075" r:id="rId43"/>
    <p:sldId id="331" r:id="rId44"/>
    <p:sldId id="336" r:id="rId45"/>
    <p:sldId id="342" r:id="rId46"/>
    <p:sldId id="300" r:id="rId47"/>
    <p:sldId id="1079" r:id="rId48"/>
    <p:sldId id="301" r:id="rId49"/>
  </p:sldIdLst>
  <p:sldSz cx="21599525" cy="12599988"/>
  <p:notesSz cx="6858000" cy="9144000"/>
  <p:embeddedFontLst>
    <p:embeddedFont>
      <p:font typeface="Book Antiqua" panose="02040602050305030304" pitchFamily="18" charset="0"/>
      <p:regular r:id="rId51"/>
      <p:bold r:id="rId52"/>
      <p:italic r:id="rId53"/>
      <p:boldItalic r:id="rId54"/>
    </p:embeddedFont>
    <p:embeddedFont>
      <p:font typeface="Lucida Sans" panose="020B0602030504020204" pitchFamily="34" charset="0"/>
      <p:regular r:id="rId55"/>
      <p:bold r:id="rId56"/>
      <p:italic r:id="rId57"/>
      <p:boldItalic r:id="rId58"/>
    </p:embeddedFont>
    <p:embeddedFont>
      <p:font typeface="Malta" panose="020B0604020202020204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76313" indent="-5191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954213" indent="-10398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930525" indent="-1558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908425" indent="-20796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792D2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66" y="102"/>
      </p:cViewPr>
      <p:guideLst>
        <p:guide orient="horz" pos="3969"/>
        <p:guide pos="6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FEC7E3-36FC-4DAE-2D26-7E4A736E1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45255-4EBD-1513-CB0C-F32434B043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6B733B-66D6-491A-9694-79A15C0504A7}" type="datetimeFigureOut">
              <a:rPr lang="mt-MT"/>
              <a:pPr>
                <a:defRPr/>
              </a:pPr>
              <a:t>22/08/2025</a:t>
            </a:fld>
            <a:endParaRPr lang="mt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3DCDDD-BC57-BB6B-5371-CD749BD350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12D15D-C237-8328-ADD3-84C19B8E5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8DE03-85CA-5F13-616C-C2339567A4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04EC5-7C86-E6BD-D991-BB57C7750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D489A5-682C-4DC6-BA0A-B3600AD68078}" type="slidenum">
              <a:rPr lang="mt-MT" altLang="en-US"/>
              <a:pPr>
                <a:defRPr/>
              </a:pPr>
              <a:t>‹#›</a:t>
            </a:fld>
            <a:endParaRPr lang="mt-M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76313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54213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30525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908425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5D20803-F70B-4FB0-3066-572A24674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8203274-4FA5-0F69-F6E8-520E3C361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862C4E95-9D81-ECA1-731B-4F8B93FF1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9B8FEF7F-6A09-4185-AD6F-0C76791E29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C5FCEAB-60C8-0A89-9FC2-9271F29CD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D7C56818-50F1-13C0-6F02-3F11B9F281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sz="2565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A72F3755-350C-39C8-BF03-B0FE672D7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84477F-C72C-4F43-BB45-193CC11153D1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2EB00F7-790E-D741-AFC1-408490705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124083B-66A6-A97D-7525-50320E068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altLang="en-US" sz="2565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3501BAC-BFF2-4A79-BFFF-482704AA4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8CEE40-34FF-455D-8367-6E03B19E8728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3914164"/>
            <a:ext cx="1835959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929" y="7139993"/>
            <a:ext cx="15119668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8271-05D7-053E-F293-C89A31C8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8BB8-49EA-BE4B-C420-6BFDE84E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540E-60A2-AFB6-007B-E43244F0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AD74-DDF3-4DE8-A21D-7EED422C7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6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25B4-ECAC-0DF4-9DBD-745C3644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A5AEB-B5E2-54DF-9F36-891D34F3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4010-C13B-1A9D-199D-84A5B066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C834-766F-4369-A304-43EDFD670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59656" y="504585"/>
            <a:ext cx="485989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976" y="504585"/>
            <a:ext cx="14219687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CD2A9-5C0E-4689-8B40-C11E7F58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CD2D-52D7-80EB-7F03-DA6A5C99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1B77C-B4BC-15C6-7EEC-31036791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6ABA-2A91-48B0-A064-C97BAF7C7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7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9981" y="504636"/>
            <a:ext cx="19439574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FE7614-01B2-9292-2AD8-69213B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B38D06-709C-7F4A-CC8E-A50C1328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A251B3-0331-2870-A2F7-61505E47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0224-5F2D-4B75-86F3-839BB8562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9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96899" y="2519998"/>
            <a:ext cx="19439573" cy="3359997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8819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39929" y="6121224"/>
            <a:ext cx="15119668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840014" indent="0" algn="ctr">
              <a:buNone/>
            </a:lvl2pPr>
            <a:lvl3pPr marL="1680027" indent="0" algn="ctr">
              <a:buNone/>
            </a:lvl3pPr>
            <a:lvl4pPr marL="2520041" indent="0" algn="ctr">
              <a:buNone/>
            </a:lvl4pPr>
            <a:lvl5pPr marL="3360054" indent="0" algn="ctr">
              <a:buNone/>
            </a:lvl5pPr>
            <a:lvl6pPr marL="4200068" indent="0" algn="ctr">
              <a:buNone/>
            </a:lvl6pPr>
            <a:lvl7pPr marL="5040081" indent="0" algn="ctr">
              <a:buNone/>
            </a:lvl7pPr>
            <a:lvl8pPr marL="5880095" indent="0" algn="ctr">
              <a:buNone/>
            </a:lvl8pPr>
            <a:lvl9pPr marL="672010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A06536D-C398-CD0D-A6C0-A2E19F91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72C88-3086-FFAC-5B92-D455AF3B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20C9DE55-F582-9BD1-4303-7E4485A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233AE-59D5-4DAD-845A-8D331DE64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663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4C1BBEF-A880-519A-6390-BAD1154B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5B20C7C-7541-0F24-8431-3BADFF33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03A6C95-1755-78F7-42A7-1BB9A783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F9205-4F06-4A43-9FAA-2D0B2E85B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007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7" y="1119999"/>
            <a:ext cx="16739632" cy="3359997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819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917" y="4607477"/>
            <a:ext cx="16739632" cy="2773746"/>
          </a:xfrm>
        </p:spPr>
        <p:txBody>
          <a:bodyPr/>
          <a:lstStyle>
            <a:lvl1pPr marL="134402" indent="0" algn="l">
              <a:buNone/>
              <a:defRPr sz="3675">
                <a:solidFill>
                  <a:schemeClr val="tx1"/>
                </a:solidFill>
              </a:defRPr>
            </a:lvl1pPr>
            <a:lvl2pPr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79886-7AB9-EB61-CF9B-2C3D752A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BE307-362E-BDBB-2739-B28AEDB1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A481-94C8-4029-C5E1-A2B2CC05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E21ECE-D624-401B-B058-04F54145E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8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976" y="2939998"/>
            <a:ext cx="9539790" cy="8315410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9759" y="2939998"/>
            <a:ext cx="9539790" cy="8315410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65072C3-93D4-1DCF-EA80-9B3DAA2E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1074EE8-2412-5662-EC9A-BAAD26D2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01B3A91-FFE6-266D-BFFB-5B343E69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4298B7-E79B-4EEF-94C4-30BFFD905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9757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76" y="501666"/>
            <a:ext cx="19439573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6" y="2820414"/>
            <a:ext cx="9543541" cy="1379581"/>
          </a:xfrm>
        </p:spPr>
        <p:txBody>
          <a:bodyPr anchor="ctr"/>
          <a:lstStyle>
            <a:lvl1pPr marL="0" indent="0">
              <a:buNone/>
              <a:defRPr sz="4410" b="0" cap="all" baseline="0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972260" y="2820414"/>
            <a:ext cx="9547290" cy="1379581"/>
          </a:xfrm>
        </p:spPr>
        <p:txBody>
          <a:bodyPr anchor="ctr"/>
          <a:lstStyle>
            <a:lvl1pPr marL="0" indent="0">
              <a:buNone/>
              <a:defRPr sz="4410" b="0" cap="all" baseline="0">
                <a:solidFill>
                  <a:schemeClr val="tx1"/>
                </a:solidFill>
              </a:defRPr>
            </a:lvl1pPr>
            <a:lvl2pPr>
              <a:buNone/>
              <a:defRPr sz="3675" b="1"/>
            </a:lvl2pPr>
            <a:lvl3pPr>
              <a:buNone/>
              <a:defRPr sz="3307" b="1"/>
            </a:lvl3pPr>
            <a:lvl4pPr>
              <a:buNone/>
              <a:defRPr sz="2940" b="1"/>
            </a:lvl4pPr>
            <a:lvl5pPr>
              <a:buNone/>
              <a:defRPr sz="294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9976" y="4339997"/>
            <a:ext cx="9543541" cy="691541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260" y="4339997"/>
            <a:ext cx="9547290" cy="6915411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C599A21-2FE1-7F19-0549-CDABC98D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EF19868-390F-B576-FDC1-58F2EDAA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E8736B83-224C-FAC7-6E71-C8A9A45E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54C7F5-E746-4473-91A1-6A102150F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754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CF893D5-4780-BA31-6A3C-181EE7FF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95982CC-8341-9E4E-9FE9-1CC76951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1044011-1E59-FA28-7D09-D6C0C48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A891A4-285B-4AE1-A4A6-14D3EED2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3789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A3923DE0-93EA-3739-6D94-072BD64D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B273C-9884-7470-4C19-6A1901FE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E6C0D3D-78D5-5C28-DEDB-3CF0A4A4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31514B-CB3E-4485-B50F-7C5A412BF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26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4E486-9AE3-741D-8F11-1901852F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AF1BF-5E4F-1698-C6DF-9C0A6626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DE778-7F11-BE1D-E8A9-7A767EA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8957-F17B-43D4-BE5D-A623B1AE2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81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77" y="501666"/>
            <a:ext cx="7106095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04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9977" y="2799998"/>
            <a:ext cx="7106095" cy="8455410"/>
          </a:xfrm>
        </p:spPr>
        <p:txBody>
          <a:bodyPr/>
          <a:lstStyle>
            <a:lvl1pPr marL="0" indent="0">
              <a:buNone/>
              <a:defRPr sz="2572"/>
            </a:lvl1pPr>
            <a:lvl2pPr>
              <a:buNone/>
              <a:defRPr sz="2205"/>
            </a:lvl2pPr>
            <a:lvl3pPr>
              <a:buNone/>
              <a:defRPr sz="1837"/>
            </a:lvl3pPr>
            <a:lvl4pPr>
              <a:buNone/>
              <a:defRPr sz="1654"/>
            </a:lvl4pPr>
            <a:lvl5pPr>
              <a:buNone/>
              <a:defRPr sz="165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44815" y="501667"/>
            <a:ext cx="12074734" cy="10753741"/>
          </a:xfrm>
        </p:spPr>
        <p:txBody>
          <a:bodyPr/>
          <a:lstStyle>
            <a:lvl1pPr>
              <a:defRPr sz="4777"/>
            </a:lvl1pPr>
            <a:lvl2pPr>
              <a:defRPr sz="4410"/>
            </a:lvl2pPr>
            <a:lvl3pPr>
              <a:defRPr sz="4042"/>
            </a:lvl3pPr>
            <a:lvl4pPr>
              <a:defRPr sz="3675"/>
            </a:lvl4pPr>
            <a:lvl5pPr>
              <a:defRPr sz="330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20E27C2-B357-5735-9AA2-692A96DA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DA933D4-F44F-993B-6DE6-57E11F70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7C4F6AD-2386-AF9F-0C92-AD616968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127C8B-0677-43A3-B39C-CD047B2E3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880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05" y="1119999"/>
            <a:ext cx="12959715" cy="9595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905" y="3365830"/>
            <a:ext cx="12959715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5879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9905" y="2143701"/>
            <a:ext cx="12959715" cy="974399"/>
          </a:xfrm>
        </p:spPr>
        <p:txBody>
          <a:bodyPr lIns="45720" rIns="45720"/>
          <a:lstStyle>
            <a:lvl1pPr marL="0" indent="0" algn="ctr">
              <a:buNone/>
              <a:defRPr sz="2572"/>
            </a:lvl1pPr>
            <a:lvl2pPr>
              <a:defRPr sz="2205"/>
            </a:lvl2pPr>
            <a:lvl3pPr>
              <a:defRPr sz="1837"/>
            </a:lvl3pPr>
            <a:lvl4pPr>
              <a:defRPr sz="1654"/>
            </a:lvl4pPr>
            <a:lvl5pPr>
              <a:defRPr sz="165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1B736CC-61D1-78C3-87DE-6A44155C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40F0FD-4461-86AC-1AA4-DF955CAE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8CB1747-BB2B-5129-5D15-CF8CD627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168E1F-1C4A-468A-A89D-122456764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426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FA2B70B-74CD-571A-93E4-28E6709F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569C94-B7E7-9079-AE17-7FA0A3E7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36E7D41-9D23-DECA-A975-036A887B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04CC9C-B307-41B7-92E3-6850A75CA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35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59656" y="504585"/>
            <a:ext cx="485989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976" y="504585"/>
            <a:ext cx="14219687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21B4ADA-B27F-4789-A59C-4CAF8E04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4B6B42-0840-EF15-F732-DF693213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7BA9214-80F0-9D4E-837C-60698AE6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65466-4232-452D-982A-68E032EBE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540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19965" y="1119999"/>
            <a:ext cx="18359596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38E70-24A8-C4D0-5681-2FA94DB5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9250" y="11479213"/>
            <a:ext cx="4500563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0463D-6A80-1F8D-5102-2F5CE35F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8" y="11479213"/>
            <a:ext cx="6838950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C029-E09F-17A2-1095-B451E5EB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79713" y="11479213"/>
            <a:ext cx="4500562" cy="8413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AA72A-B358-49DE-8AAD-A09164A01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45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3914164"/>
            <a:ext cx="1835959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929" y="7139993"/>
            <a:ext cx="15119668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59B3D-1F9B-243D-49EB-4C514AE81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9237C-9F50-C44E-6753-93764E2DF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D7172-0142-9EDD-37D0-A488FF784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18303-6EC4-4F47-A5FC-FA3ED9E5C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36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4FAE3-670C-1337-3270-45BFE70A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B35E1-C507-8AF3-8E7E-5E07CA2E8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549A2-E99A-09EA-51AE-4A31744F7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CA6E-594E-4DF0-929E-6F2170081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4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14" y="8096660"/>
            <a:ext cx="18359596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214" y="5340414"/>
            <a:ext cx="18359596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5DE1B-8A78-E2C5-3D84-AC1A5952D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A652B-8C80-2F0E-207E-8A34F71F4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7D0E7-93AE-C846-DEDC-C820724A9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E8C3-5E28-4DF7-B3F0-38D026417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511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976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9759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AD1B7-896C-6471-23E5-D9E27B9C74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81AFA-7E36-B8D7-BD9A-E5D2039B0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EA750-005A-3B95-AF7A-BFB41D98D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CD5E-3570-4EC3-9930-F9AE4FFB3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2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6" y="2820415"/>
            <a:ext cx="9543541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976" y="3995830"/>
            <a:ext cx="9543541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260" y="2820415"/>
            <a:ext cx="9547290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260" y="3995830"/>
            <a:ext cx="9547290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77D5E8-80F7-B6AA-9F26-38F1945CA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2B80A1-1DCF-9421-5D9E-948A14CBF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6ABA80-6700-39D0-C62E-AC93F3D1E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7B20-92CB-4801-A4BA-D4014C56A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14" y="8096660"/>
            <a:ext cx="18359596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214" y="5340414"/>
            <a:ext cx="18359596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BA33B-3102-B079-938F-D9763BCD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850F-B86A-0169-93B7-211D00E0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AC19-26A3-7E02-9645-7B374CD5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20A9-39B0-421C-B712-9B1F165E1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0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CAA706-7FDF-D6A5-2919-02738276A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0AAAD4-672F-8F10-1BFD-0D5C217A0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12792A-09A1-4B6A-1537-5BF752167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E6A5-7F87-4C71-9E0D-E4D3A2940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69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574022-2DE2-F47D-CB0E-0A31433D1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C43512-A6C4-5B9A-F0F5-D7F2B4600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56BA66-BE9D-24BF-D4C3-1A08186ED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183D3-C5DA-4705-AE47-13358597E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195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77" y="501666"/>
            <a:ext cx="7106095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815" y="501667"/>
            <a:ext cx="12074734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77" y="2636665"/>
            <a:ext cx="7106095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48345-BF2C-4FAC-33DF-D5A623612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025A8-BE22-7007-901A-BA02B5BC6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F76E8-D443-6272-AD51-DCBF79BEA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4CC9-A533-4C03-ADE0-65CA2D473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80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58" y="8819992"/>
            <a:ext cx="12959715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658" y="1125832"/>
            <a:ext cx="12959715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658" y="9861241"/>
            <a:ext cx="12959715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E9C5E-51F5-D612-E98F-2B2057DE4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CEECB-14AF-C2B1-2640-221B7BFDA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9C2367-E6F9-1D03-EE1A-CD3FFDF43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AC12-130D-4DFF-9B11-B2CF12B46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42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3C9AE8-51BA-4821-CABD-48D0951FE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150695-BEA8-37AC-1BDF-84565F067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81F2EF-9302-7069-2C98-3CFE6E07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DA8D9-9D9E-4CF4-9010-931269070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8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59656" y="504585"/>
            <a:ext cx="485989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976" y="504585"/>
            <a:ext cx="14219687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E8B617-0FB4-DF52-D5F3-0E2AEF454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F7FE4-FBAB-100C-B532-F2796888C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F380F-2EB9-1F49-388D-4EC49FC4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12E3-F855-4974-8080-4506C3F4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920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3914164"/>
            <a:ext cx="1835959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929" y="7139993"/>
            <a:ext cx="15119668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B044C6-D4DB-DA79-D52B-670F58674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4A979-BEB5-7F3C-E002-D9F5E39ED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A8F01-E837-D8B4-B4E6-D37C1671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1029-43FD-408C-9D5A-AE5B8FA1F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75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EB44FD-4EB4-381E-1D85-0F45703B3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7CB54-0BDA-CE4B-3FEB-B0B219DC8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76AEB-166A-C12F-4EE2-719CAD02F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04E36-193E-47CB-B999-6E2530A9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890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14" y="8096660"/>
            <a:ext cx="18359596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214" y="5340414"/>
            <a:ext cx="18359596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D4784-5326-42F0-6449-354AB72E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2BF04-0850-6F56-CC07-1C11B7285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4338C3-C0AA-F53D-C71D-A4F3D3305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2869-C95C-4030-BCA8-183203E34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2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976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9759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1AB7F-EB52-B34C-7EF5-63EA59035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85455-1ACD-E7BD-7109-1DCBDCA41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A28CF-9598-2507-426E-806C943C1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F9C2-2FAC-4416-B7AF-12CECEE15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5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976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9759" y="2939998"/>
            <a:ext cx="95397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063988-8D7F-CE82-BA69-0150B3D0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8EA2D4-C140-A8AC-D2A2-B0F4CE18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C73A3-C8FD-60E6-9BD0-2CA02B00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008E-AC41-40BB-A242-AAC0DD32F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63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6" y="2820415"/>
            <a:ext cx="9543541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976" y="3995830"/>
            <a:ext cx="9543541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260" y="2820415"/>
            <a:ext cx="9547290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260" y="3995830"/>
            <a:ext cx="9547290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EEA426-E0BC-BB97-4E1B-DC1C475E2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B66A79-FC8F-F555-928B-B8E53DE5A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37ABE3-17AC-E3F2-D69B-0493C682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5AD2-B692-4853-A366-1D988BE27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765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B5F58A-6955-B2DE-AA24-8B0C44D86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7D9637-C36F-DCD7-1D7F-93B87DC7C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666F04-FA69-374A-2D21-FC1F34352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702-086C-495F-8B02-01483311D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180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F54035-DD2C-1191-7FD2-0BE404B35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76D1CA-9BB6-BD2C-531F-3E8124A02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60DA61-E229-EBF4-7D2E-464F00864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430D-D316-4359-ABB3-6F29D40A8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77" y="501666"/>
            <a:ext cx="7106095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815" y="501667"/>
            <a:ext cx="12074734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77" y="2636665"/>
            <a:ext cx="7106095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5E9BE-9032-D1EA-47C5-35814C0B8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1E099-F01C-F19C-F825-A55192050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BC8AF-81CA-F97D-2D29-E4BA4A6C1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CE9D-1E91-4C9C-9FB7-6123EED77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992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58" y="8819992"/>
            <a:ext cx="12959715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658" y="1125832"/>
            <a:ext cx="12959715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658" y="9861241"/>
            <a:ext cx="12959715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8DDFE-839A-2C18-23AB-4A4B15D94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8746E-11C5-2448-8119-93B019B63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F5A1F-98A2-C83B-31D8-EB61E5203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5A44C-2393-4CD9-BAAF-55024ABC9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498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6D45EF-9247-7CB2-9516-E919F92F0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8E260A-6C79-F860-715B-762B5C942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13E2B-C1E9-3CC8-D827-D6C61CB7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98E8-D12D-45BF-803F-2A5116229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467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59656" y="504585"/>
            <a:ext cx="485989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976" y="504585"/>
            <a:ext cx="14219687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6FCB6-6068-AAF4-6275-DC6E237FB8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35031-2E14-7D91-48DA-5A557BA88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EE72D-CC88-C668-7CC7-A33B3B8CA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CBD1-6FCE-4B1E-8516-431465523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4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6" y="2820415"/>
            <a:ext cx="9543541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976" y="3995830"/>
            <a:ext cx="9543541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260" y="2820415"/>
            <a:ext cx="9547290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260" y="3995830"/>
            <a:ext cx="9547290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60A5E2-DA69-739A-90FD-0E9566D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517748-3635-1853-3181-27145CEE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2BF8F7-D574-A7D9-09F0-B0EB292F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02CE-296C-43D4-914B-8465EAEA2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0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AD0774-81AD-0BA8-2B4F-06C1F4DA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AEEC25-9453-EEDF-92D8-232BE8A8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37DB5F-97DF-FFB7-4AE5-5332536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765B-2653-42C0-8744-9306992A3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1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056154-6E7F-74F5-6722-FDD57F89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5AEADB-E404-714F-88D1-10523EBB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775BB9-A58E-4B7D-EF52-6280AAE3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06FA-3210-4027-BAE3-0C0FDDF12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9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77" y="501666"/>
            <a:ext cx="7106095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815" y="501667"/>
            <a:ext cx="12074734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77" y="2636665"/>
            <a:ext cx="7106095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953656-AFA3-67C1-88D1-CCC7421B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91E207-6F82-01D9-1BC7-1DBE06A4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FE2B39-34E1-2A4E-BA1E-F6362C83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719C-EF89-4B5C-89A0-90DB71ED8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58" y="8819992"/>
            <a:ext cx="12959715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658" y="1125832"/>
            <a:ext cx="12959715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658" y="9861241"/>
            <a:ext cx="12959715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67828A-3CDC-8258-1BEC-2AC12F95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E48CAC-5DE8-F20C-EFE8-0FE2815B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9FD69E-6A82-705A-456E-53BCAB03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B0D4-3E52-4D96-9622-AB0EA5E8C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B6B621-11D0-3A30-B5F0-4035F43BC7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79500" y="504825"/>
            <a:ext cx="194405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mt-MT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CB708D-6A1C-1549-6F6C-EF886216C4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79500" y="2940050"/>
            <a:ext cx="19440525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mt-MT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6C32-C9B8-1BDE-AFF0-7A65157F8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00" y="11677650"/>
            <a:ext cx="5040313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220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8E72-34C7-39A0-A2DE-16DF7108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0288" y="11677650"/>
            <a:ext cx="6838950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220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E7DD0-AF8A-A8D7-6932-764C95877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79713" y="11677650"/>
            <a:ext cx="5040312" cy="6715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2F1346-8BF5-4F7B-953B-71DA69121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20" r:id="rId3"/>
    <p:sldLayoutId id="2147485321" r:id="rId4"/>
    <p:sldLayoutId id="2147485322" r:id="rId5"/>
    <p:sldLayoutId id="2147485323" r:id="rId6"/>
    <p:sldLayoutId id="2147485324" r:id="rId7"/>
    <p:sldLayoutId id="2147485325" r:id="rId8"/>
    <p:sldLayoutId id="2147485326" r:id="rId9"/>
    <p:sldLayoutId id="2147485327" r:id="rId10"/>
    <p:sldLayoutId id="2147485328" r:id="rId11"/>
    <p:sldLayoutId id="21474853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28650" indent="-628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63663" indent="-523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98675" indent="-419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38463" indent="-419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79838" indent="-4191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52DB346-4E0E-922C-07CF-2A54D8C8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04825"/>
            <a:ext cx="19440525" cy="21002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92A7818F-B229-3B56-7616-EDF262DE66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79500" y="2940050"/>
            <a:ext cx="19440525" cy="86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B58D513-222A-96F0-6037-D3CF1BFCB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9500" y="11788775"/>
            <a:ext cx="5040313" cy="67151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50000"/>
              </a:spcBef>
              <a:defRPr kumimoji="0" sz="220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297ED-F83C-DCC8-2ABD-F6FB5791B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0288" y="11788775"/>
            <a:ext cx="6838950" cy="67151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spcBef>
                <a:spcPct val="50000"/>
              </a:spcBef>
              <a:defRPr kumimoji="0" sz="220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AB3F22C-B90F-EF11-C0E6-86A73CB7B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719800" y="11788775"/>
            <a:ext cx="1800225" cy="671513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2200">
                <a:solidFill>
                  <a:srgbClr val="BCBC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lta" pitchFamily="34" charset="0"/>
              </a:defRPr>
            </a:lvl1pPr>
          </a:lstStyle>
          <a:p>
            <a:pPr>
              <a:defRPr/>
            </a:pPr>
            <a:fld id="{5836A8F9-68BB-4C59-993F-8CE124E66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5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5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5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500" b="1">
          <a:solidFill>
            <a:schemeClr val="tx1"/>
          </a:solidFill>
          <a:latin typeface="Lucida Sans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7533" b="1">
          <a:solidFill>
            <a:schemeClr val="tx1"/>
          </a:solidFill>
          <a:latin typeface="Lucida Sans" pitchFamily="34" charset="0"/>
        </a:defRPr>
      </a:lvl9pPr>
    </p:titleStyle>
    <p:bodyStyle>
      <a:lvl1pPr marL="1004888" indent="-7540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595438" indent="-519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081213" indent="-4191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438" indent="-334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836863" indent="-3349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2452" indent="-33600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3612058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940" kern="1200">
          <a:solidFill>
            <a:schemeClr val="tx1"/>
          </a:solidFill>
          <a:latin typeface="+mn-lt"/>
          <a:ea typeface="+mn-ea"/>
          <a:cs typeface="+mn-cs"/>
        </a:defRPr>
      </a:lvl7pPr>
      <a:lvl8pPr marL="3981664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270" indent="-33600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57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F324DF-2BC4-9B75-B43D-B5CFFCED2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04825"/>
            <a:ext cx="194405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92276E-89C0-B50C-31F5-4130E0C5C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940050"/>
            <a:ext cx="19440525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8AEC0B-721E-3204-35B1-EBB0C58A1A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11474450"/>
            <a:ext cx="50403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DDFC61-539C-89BD-1B35-DC1E778167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80288" y="11474450"/>
            <a:ext cx="68389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3CFD5A-501D-5128-A01C-B2926200E3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79713" y="11474450"/>
            <a:ext cx="50403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81CC45-CAF6-4BA3-BA15-0F65CA92C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28650" indent="-628650" algn="l" rtl="0" eaLnBrk="0" fontAlgn="base" hangingPunct="0">
        <a:spcBef>
          <a:spcPct val="20000"/>
        </a:spcBef>
        <a:spcAft>
          <a:spcPct val="0"/>
        </a:spcAft>
        <a:buChar char="•"/>
        <a:defRPr sz="5800">
          <a:solidFill>
            <a:schemeClr val="tx1"/>
          </a:solidFill>
          <a:latin typeface="+mn-lt"/>
          <a:ea typeface="+mn-ea"/>
          <a:cs typeface="+mn-cs"/>
        </a:defRPr>
      </a:lvl1pPr>
      <a:lvl2pPr marL="1363663" indent="-523875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098675" indent="-419100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38463" indent="-4191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779838" indent="-4191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C32145-3E16-4A50-D285-6F121C488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04825"/>
            <a:ext cx="1944052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2E82B17-130F-0C14-E2AC-B0166BC94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940050"/>
            <a:ext cx="19440525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32721C-8336-3F7C-06D0-D5E921F1BC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0" y="11474450"/>
            <a:ext cx="504031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6769D1-A016-EB5A-F24E-ADFC61139F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80288" y="11474450"/>
            <a:ext cx="68389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07B906-708F-CB63-5E91-3302AF7FE9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79713" y="11474450"/>
            <a:ext cx="50403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DE1606-5B9F-456D-B7B9-542A43520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28650" indent="-628650" algn="l" rtl="0" eaLnBrk="0" fontAlgn="base" hangingPunct="0">
        <a:spcBef>
          <a:spcPct val="20000"/>
        </a:spcBef>
        <a:spcAft>
          <a:spcPct val="0"/>
        </a:spcAft>
        <a:buChar char="•"/>
        <a:defRPr sz="5800">
          <a:solidFill>
            <a:schemeClr val="tx1"/>
          </a:solidFill>
          <a:latin typeface="+mn-lt"/>
          <a:ea typeface="+mn-ea"/>
          <a:cs typeface="+mn-cs"/>
        </a:defRPr>
      </a:lvl1pPr>
      <a:lvl2pPr marL="1363663" indent="-523875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098675" indent="-419100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38463" indent="-4191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779838" indent="-4191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video" Target="NUL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6B22F-4F64-600B-6FF3-E51487DEE7FF}"/>
              </a:ext>
            </a:extLst>
          </p:cNvPr>
          <p:cNvSpPr txBox="1"/>
          <p:nvPr/>
        </p:nvSpPr>
        <p:spPr>
          <a:xfrm>
            <a:off x="11085513" y="155575"/>
            <a:ext cx="10001250" cy="12096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8 ta’ </a:t>
            </a:r>
            <a:r>
              <a:rPr lang="en-US" sz="11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Settembru</a:t>
            </a:r>
            <a:r>
              <a:rPr lang="en-US" sz="11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– Festa </a:t>
            </a:r>
          </a:p>
          <a:p>
            <a:pPr algn="ctr" eaLnBrk="1" hangingPunct="1">
              <a:defRPr/>
            </a:pPr>
            <a:r>
              <a:rPr lang="en-US" sz="14000" b="1" i="1" spc="-27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tat-</a:t>
            </a:r>
            <a:r>
              <a:rPr lang="en-US" sz="14000" b="1" i="1" spc="-27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Twelid</a:t>
            </a:r>
            <a:r>
              <a:rPr lang="en-US" sz="14000" b="1" i="1" spc="-27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4000" b="1" i="1" spc="-27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tal-Verġni</a:t>
            </a:r>
            <a:r>
              <a:rPr lang="en-US" sz="14000" b="1" i="1" spc="-27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4000" b="1" i="1" spc="-27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Mqaddsa</a:t>
            </a:r>
            <a:r>
              <a:rPr lang="en-US" sz="14000" b="1" i="1" spc="-276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4000" b="1" i="1" spc="-276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Marija</a:t>
            </a:r>
            <a:endParaRPr lang="en-US" sz="14000" b="1" i="1" spc="-276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F39E9-CFC2-F66D-AFB7-929B8DC49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" y="0"/>
            <a:ext cx="10310990" cy="12599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08CA9EB2-2B76-8694-54AF-B5E3DB785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060950"/>
            <a:ext cx="20955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>
                <a:latin typeface="Times New Roman" panose="02020603050405020304" pitchFamily="18" charset="0"/>
              </a:rPr>
              <a:t>Dan </a:t>
            </a:r>
            <a:r>
              <a:rPr lang="mt-MT" altLang="en-US" sz="15500">
                <a:latin typeface="Times New Roman" panose="02020603050405020304" pitchFamily="18" charset="0"/>
              </a:rPr>
              <a:t>j</a:t>
            </a:r>
            <a:r>
              <a:rPr lang="en-GB" altLang="en-US" sz="15500">
                <a:latin typeface="Times New Roman" panose="02020603050405020304" pitchFamily="18" charset="0"/>
              </a:rPr>
              <a:t>għid il-Mulej: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3B911FD7-29B0-F598-4BA3-49AE8556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290513"/>
            <a:ext cx="21599525" cy="1201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Betlehem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Efrata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ċkejkna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tkun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familji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Ġuda,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joħroġli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ħakem 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żrael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b="1" i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9A3EAE16-A725-4779-AD61-EF29ACD1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676525"/>
            <a:ext cx="21170900" cy="7246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 mill-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qedem</a:t>
            </a:r>
            <a:r>
              <a:rPr lang="mt-MT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alt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5ADED38-FFCE-B83D-3D09-A84749E9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525"/>
            <a:ext cx="21599525" cy="7246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 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jitlaqhom sa ma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teħles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hi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fl-uġigħ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tal-ħlas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5A9BB95C-7F13-6437-E0E7-36392E04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825"/>
            <a:ext cx="21599525" cy="12018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 il-bqija ta’</a:t>
            </a:r>
            <a:r>
              <a:rPr lang="mt-MT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ħutu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jerġgħu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lura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joqgħod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jirgħa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merħla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A7D2F7F-B464-794A-F76D-20EBE60E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013"/>
            <a:ext cx="21599525" cy="1201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fis-sebħ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il-Mulej, Alla tiegħu. U huma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jgħammru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issa tkun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setegħtu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sat-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trufijiet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tal-art. U dan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</a:t>
            </a: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is-sliem.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>
            <a:extLst>
              <a:ext uri="{FF2B5EF4-FFF2-40B4-BE49-F238E27FC236}">
                <a16:creationId xmlns:a16="http://schemas.microsoft.com/office/drawing/2014/main" id="{736BC066-E600-84F6-FB6C-3A2603DA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868738"/>
            <a:ext cx="20216812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D2010E7F-E55A-96ED-6F39-873EA32B7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6072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AEE4485-FE36-344D-84CF-D5E10FE0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827088"/>
            <a:ext cx="20216812" cy="90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t-MT" sz="12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Nifraħ b’ferħ kbir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fil-Mulej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3F0BCF87-5A1B-8A52-5BBE-6D6DE6D2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227138"/>
            <a:ext cx="20216813" cy="9634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tjieba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ttamajt;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ifraħ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fis-salvazzjoni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2">
            <a:extLst>
              <a:ext uri="{FF2B5EF4-FFF2-40B4-BE49-F238E27FC236}">
                <a16:creationId xmlns:a16="http://schemas.microsoft.com/office/drawing/2014/main" id="{487140E4-F7B2-3A2D-1453-CAAB4DC7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919538"/>
            <a:ext cx="17287875" cy="4862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Nifraħ b’ferħ kbir fil-Mulej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51DBD713-DEA0-53EA-3DF8-D00C9D53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849313"/>
            <a:ext cx="20937537" cy="110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52" tIns="42922" rIns="85852" bIns="42922">
            <a:spAutoFit/>
          </a:bodyPr>
          <a:lstStyle>
            <a:lvl1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365625" indent="-2079625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822825" indent="-2079625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280025" indent="-2079625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737225" indent="-2079625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en-US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`l Alla</a:t>
            </a:r>
            <a:r>
              <a:rPr lang="mt-MT" altLang="en-US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mt-MT" altLang="en-US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en-US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ħoli </a:t>
            </a:r>
            <a:endParaRPr lang="mt-MT" altLang="ko-KR" sz="143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tas-smewwiet</a:t>
            </a: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</a:t>
            </a:r>
            <a:r>
              <a:rPr lang="mt-MT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u</a:t>
            </a: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paċi fl-art</a:t>
            </a:r>
            <a:r>
              <a:rPr lang="mt-MT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lill-bnedmin ta’ rieda tajba.</a:t>
            </a:r>
            <a:r>
              <a:rPr lang="mt-MT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en-GB" altLang="ko-KR" sz="143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Infaħħruk, inberkuk, nadurawk, </a:t>
            </a:r>
            <a:r>
              <a:rPr lang="mt-MT" altLang="ko-KR" sz="14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nagħtuk ġieh. </a:t>
            </a:r>
            <a:endParaRPr lang="fr-FR" altLang="ko-KR" sz="143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746DEE25-4280-27AB-C80C-7C2C5AC3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441450"/>
            <a:ext cx="18788062" cy="9634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Ngħanni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 għamilli l-ġid;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ngħanni lill-isem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tal-Mulej, il-Għoli.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2">
            <a:extLst>
              <a:ext uri="{FF2B5EF4-FFF2-40B4-BE49-F238E27FC236}">
                <a16:creationId xmlns:a16="http://schemas.microsoft.com/office/drawing/2014/main" id="{5902034C-A3B9-03C4-EEB3-4F2739D3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919538"/>
            <a:ext cx="18716625" cy="4862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Nifraħ b’ferħ kbir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fil-Mulej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AA6C683F-E152-BD09-D7C1-5EB06EEE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6072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DA2D9BF-22CD-3746-56BF-5EE745372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1677988"/>
            <a:ext cx="20002500" cy="87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Ittra ta’ </a:t>
            </a:r>
            <a:endParaRPr lang="en-GB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San Pawl Appostlu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lir-Rumani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Rum 8, 28-30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>
            <a:extLst>
              <a:ext uri="{FF2B5EF4-FFF2-40B4-BE49-F238E27FC236}">
                <a16:creationId xmlns:a16="http://schemas.microsoft.com/office/drawing/2014/main" id="{7ED6AC76-1F13-CC80-A8D6-1C5E9137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369888"/>
            <a:ext cx="21002625" cy="1201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mt-MT" altLang="en-US" sz="15500">
                <a:latin typeface="Times New Roman" panose="02020603050405020304" pitchFamily="18" charset="0"/>
              </a:rPr>
              <a:t>Ħuti: Aħna nafu li Alla, ma’ dawk li jħobbuh</a:t>
            </a:r>
            <a:r>
              <a:rPr lang="en-GB" altLang="en-US" sz="15500">
                <a:latin typeface="Times New Roman" panose="02020603050405020304" pitchFamily="18" charset="0"/>
              </a:rPr>
              <a:t>,</a:t>
            </a:r>
            <a:r>
              <a:rPr lang="mt-MT" altLang="en-US" sz="15500">
                <a:latin typeface="Times New Roman" panose="02020603050405020304" pitchFamily="18" charset="0"/>
              </a:rPr>
              <a:t> ma’ dawk li huma</a:t>
            </a:r>
            <a:r>
              <a:rPr lang="en-GB" altLang="en-US" sz="15500">
                <a:latin typeface="Times New Roman" panose="02020603050405020304" pitchFamily="18" charset="0"/>
              </a:rPr>
              <a:t> </a:t>
            </a:r>
            <a:r>
              <a:rPr lang="mt-MT" altLang="en-US" sz="15500">
                <a:latin typeface="Times New Roman" panose="02020603050405020304" pitchFamily="18" charset="0"/>
              </a:rPr>
              <a:t>msejjħin skond il-provvidenza tiegħu,</a:t>
            </a:r>
            <a:r>
              <a:rPr lang="en-GB" altLang="en-US" sz="155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A8AB5741-E602-5C1D-89E8-99D885CF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8738"/>
            <a:ext cx="2159952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t-MT" altLang="mt-MT" sz="15500">
                <a:latin typeface="Times New Roman" panose="02020603050405020304" pitchFamily="18" charset="0"/>
              </a:rPr>
              <a:t>f’kollox jaħdem id</a:t>
            </a:r>
            <a:r>
              <a:rPr lang="en-GB" altLang="mt-MT" sz="15500">
                <a:latin typeface="Times New Roman" panose="02020603050405020304" pitchFamily="18" charset="0"/>
              </a:rPr>
              <a:t> </a:t>
            </a:r>
            <a:r>
              <a:rPr lang="mt-MT" altLang="mt-MT" sz="15500">
                <a:latin typeface="Times New Roman" panose="02020603050405020304" pitchFamily="18" charset="0"/>
              </a:rPr>
              <a:t>f’id għall-ġid tagħhom.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95DF61A9-C8A1-3B7E-7253-AE7DD062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513"/>
            <a:ext cx="21599525" cy="1201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Għax lil dawk li hu għarafhom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mill-bidu,</a:t>
            </a:r>
            <a:r>
              <a:rPr lang="en-GB" alt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ippredestinahom </a:t>
            </a:r>
            <a:r>
              <a:rPr lang="mt-MT" altLang="mt-MT" sz="15500" dirty="0">
                <a:latin typeface="Times New Roman" panose="02020603050405020304" pitchFamily="18" charset="0"/>
              </a:rPr>
              <a:t>ukoll biex jieħdu s-sura fuq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ix-xbieha ta’ Ibnu,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>
            <a:extLst>
              <a:ext uri="{FF2B5EF4-FFF2-40B4-BE49-F238E27FC236}">
                <a16:creationId xmlns:a16="http://schemas.microsoft.com/office/drawing/2014/main" id="{DFF4A022-F896-D461-DDCD-435DE0E4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0513"/>
            <a:ext cx="20931188" cy="1201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mt-MT" sz="15500">
                <a:latin typeface="Times New Roman" panose="02020603050405020304" pitchFamily="18" charset="0"/>
              </a:rPr>
              <a:t>ħ</a:t>
            </a:r>
            <a:r>
              <a:rPr lang="mt-MT" altLang="mt-MT" sz="15500">
                <a:latin typeface="Times New Roman" panose="02020603050405020304" pitchFamily="18" charset="0"/>
              </a:rPr>
              <a:t>alli</a:t>
            </a:r>
            <a:r>
              <a:rPr lang="en-GB" altLang="mt-MT" sz="15500">
                <a:latin typeface="Times New Roman" panose="02020603050405020304" pitchFamily="18" charset="0"/>
              </a:rPr>
              <a:t> </a:t>
            </a:r>
            <a:r>
              <a:rPr lang="mt-MT" altLang="mt-MT" sz="15500">
                <a:latin typeface="Times New Roman" panose="02020603050405020304" pitchFamily="18" charset="0"/>
              </a:rPr>
              <a:t>dan ikun il-kbir fost ħafna aħwa; lil dawk li ippredestinahom, sejħilhom ukoll; lil dawk</a:t>
            </a:r>
            <a:r>
              <a:rPr lang="en-GB" altLang="mt-MT" sz="15500">
                <a:latin typeface="Times New Roman" panose="02020603050405020304" pitchFamily="18" charset="0"/>
              </a:rPr>
              <a:t> </a:t>
            </a:r>
            <a:r>
              <a:rPr lang="mt-MT" altLang="mt-MT" sz="15500">
                <a:latin typeface="Times New Roman" panose="02020603050405020304" pitchFamily="18" charset="0"/>
              </a:rPr>
              <a:t>li sejħilhom,</a:t>
            </a:r>
            <a:r>
              <a:rPr lang="en-GB" altLang="mt-MT" sz="155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>
            <a:extLst>
              <a:ext uri="{FF2B5EF4-FFF2-40B4-BE49-F238E27FC236}">
                <a16:creationId xmlns:a16="http://schemas.microsoft.com/office/drawing/2014/main" id="{FD7F9CD0-A3D9-2D43-5753-F0E06B9B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482725"/>
            <a:ext cx="20431125" cy="9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t-MT" altLang="mt-MT" sz="15500">
                <a:latin typeface="Times New Roman" panose="02020603050405020304" pitchFamily="18" charset="0"/>
              </a:rPr>
              <a:t>iġġustifikahom ukoll; lil dawk li mbag</a:t>
            </a:r>
            <a:r>
              <a:rPr lang="en-GB" altLang="mt-MT" sz="15500">
                <a:latin typeface="Times New Roman" panose="02020603050405020304" pitchFamily="18" charset="0"/>
              </a:rPr>
              <a:t>ħ</a:t>
            </a:r>
            <a:r>
              <a:rPr lang="mt-MT" altLang="mt-MT" sz="15500">
                <a:latin typeface="Times New Roman" panose="02020603050405020304" pitchFamily="18" charset="0"/>
              </a:rPr>
              <a:t>ad li</a:t>
            </a:r>
            <a:endParaRPr lang="en-GB" altLang="mt-MT" sz="155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mt-MT" altLang="mt-MT" sz="15500">
                <a:latin typeface="Times New Roman" panose="02020603050405020304" pitchFamily="18" charset="0"/>
              </a:rPr>
              <a:t>iġġustifikahom, igglorifikahom ukoll. </a:t>
            </a:r>
            <a:endParaRPr lang="en-GB" altLang="mt-MT" sz="155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A2F4693-4D5C-3401-8B57-82F94F6E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868738"/>
            <a:ext cx="20716875" cy="4864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194A09FA-4CFB-E8DD-B131-F2C2E8A0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084638"/>
            <a:ext cx="16160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7" tIns="48248" rIns="96497" bIns="482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mt-MT" sz="155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Hallelujah, Hallelujah</a:t>
            </a:r>
          </a:p>
        </p:txBody>
      </p:sp>
      <p:pic>
        <p:nvPicPr>
          <p:cNvPr id="2" name="Picture 1">
            <a:hlinkClick r:id="" action="ppaction://media"/>
            <a:extLst>
              <a:ext uri="{FF2B5EF4-FFF2-40B4-BE49-F238E27FC236}">
                <a16:creationId xmlns:a16="http://schemas.microsoft.com/office/drawing/2014/main" id="{20B0C1CD-1950-1A94-6ACD-696511FEA1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700" y="11496675"/>
            <a:ext cx="5032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>
            <a:extLst>
              <a:ext uri="{FF2B5EF4-FFF2-40B4-BE49-F238E27FC236}">
                <a16:creationId xmlns:a16="http://schemas.microsoft.com/office/drawing/2014/main" id="{26270600-8735-2868-8394-565E11DF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906588"/>
            <a:ext cx="21002625" cy="88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52" tIns="42922" rIns="85852" bIns="42922">
            <a:spAutoFit/>
          </a:bodyPr>
          <a:lstStyle/>
          <a:p>
            <a:pPr algn="ctr" defTabSz="1440870"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40870">
              <a:defRPr/>
            </a:pP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>
            <a:extLst>
              <a:ext uri="{FF2B5EF4-FFF2-40B4-BE49-F238E27FC236}">
                <a16:creationId xmlns:a16="http://schemas.microsoft.com/office/drawing/2014/main" id="{4D9976B3-9C0B-BAE7-68BD-991BB058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441575"/>
            <a:ext cx="209550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mt-MT" sz="15500">
                <a:latin typeface="Times New Roman" panose="02020603050405020304" pitchFamily="18" charset="0"/>
              </a:rPr>
              <a:t>Hienja int, Verġni mqaddsa Marija, u tassew jistħoqqlok kull tifħir: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>
            <a:extLst>
              <a:ext uri="{FF2B5EF4-FFF2-40B4-BE49-F238E27FC236}">
                <a16:creationId xmlns:a16="http://schemas.microsoft.com/office/drawing/2014/main" id="{C51B2827-3AA3-5277-0283-4C4EDD15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298700"/>
            <a:ext cx="209550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mt-MT" sz="15500">
                <a:latin typeface="Times New Roman" panose="02020603050405020304" pitchFamily="18" charset="0"/>
              </a:rPr>
              <a:t>minnek twieled Kristu Alla tagħna, ix-Xemx </a:t>
            </a:r>
            <a:endParaRPr lang="mt-MT" altLang="mt-MT" sz="155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mt-MT" sz="15500">
                <a:latin typeface="Times New Roman" panose="02020603050405020304" pitchFamily="18" charset="0"/>
              </a:rPr>
              <a:t>tal-ġustizzja.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4A52D231-14A3-9A78-5C89-81CC48A01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084638"/>
            <a:ext cx="1616075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7" tIns="48248" rIns="96497" bIns="482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mt-MT" sz="155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Hallelujah, Hallelujah</a:t>
            </a:r>
          </a:p>
        </p:txBody>
      </p:sp>
      <p:pic>
        <p:nvPicPr>
          <p:cNvPr id="2" name="Picture 1">
            <a:hlinkClick r:id="" action="ppaction://media"/>
            <a:extLst>
              <a:ext uri="{FF2B5EF4-FFF2-40B4-BE49-F238E27FC236}">
                <a16:creationId xmlns:a16="http://schemas.microsoft.com/office/drawing/2014/main" id="{5F0241A7-6A5E-39F7-074F-DC5FDBAF6A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700" y="11496675"/>
            <a:ext cx="5032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2435E99-E3E6-C94F-7E02-277C23684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471613"/>
            <a:ext cx="20645438" cy="954405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 ta’ </a:t>
            </a:r>
            <a:endParaRPr lang="mt-MT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1,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18-22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>
            <a:extLst>
              <a:ext uri="{FF2B5EF4-FFF2-40B4-BE49-F238E27FC236}">
                <a16:creationId xmlns:a16="http://schemas.microsoft.com/office/drawing/2014/main" id="{6909CCFD-CCA8-3C0D-41B1-99B3FD49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482725"/>
            <a:ext cx="20431125" cy="9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It-tnissel ta’ Ġesu Kristu sar hekk</a:t>
            </a:r>
            <a:r>
              <a:rPr lang="mt-MT" altLang="en-US" sz="15500">
                <a:latin typeface="Times New Roman" panose="02020603050405020304" pitchFamily="18" charset="0"/>
              </a:rPr>
              <a:t>:</a:t>
            </a:r>
            <a:endParaRPr lang="en-US" altLang="en-US" sz="155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Ommu Marija, wara li tgħarsset ma’ Ġużeppi, </a:t>
            </a:r>
            <a:endParaRPr lang="mt-MT" altLang="en-US" sz="155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>
            <a:extLst>
              <a:ext uri="{FF2B5EF4-FFF2-40B4-BE49-F238E27FC236}">
                <a16:creationId xmlns:a16="http://schemas.microsoft.com/office/drawing/2014/main" id="{89C0E3D9-BB09-05F4-A98C-22350802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482725"/>
            <a:ext cx="20831175" cy="9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qabel ma marru joqogħdu flimkien, ħarġet tqila </a:t>
            </a:r>
          </a:p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bil-ħidma tal-Ispirtu </a:t>
            </a:r>
            <a:endParaRPr lang="mt-MT" altLang="en-US" sz="1550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s-Santu.</a:t>
            </a:r>
            <a:endParaRPr lang="mt-MT" altLang="en-US" sz="155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id="{248B4884-2E9C-1A59-F163-2E648F16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575"/>
            <a:ext cx="21599525" cy="12018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latin typeface="Times New Roman" panose="02020603050405020304" pitchFamily="18" charset="0"/>
              </a:rPr>
              <a:t>Żewġha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Ġużeppi</a:t>
            </a:r>
            <a:r>
              <a:rPr lang="en-GB" altLang="en-US" sz="15500" dirty="0">
                <a:latin typeface="Times New Roman" panose="02020603050405020304" pitchFamily="18" charset="0"/>
              </a:rPr>
              <a:t> li kien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raġel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ġust</a:t>
            </a:r>
            <a:r>
              <a:rPr lang="en-GB" altLang="en-US" sz="15500" dirty="0">
                <a:latin typeface="Times New Roman" panose="02020603050405020304" pitchFamily="18" charset="0"/>
              </a:rPr>
              <a:t> u li ma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riedx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latin typeface="Times New Roman" panose="02020603050405020304" pitchFamily="18" charset="0"/>
              </a:rPr>
              <a:t>ixandarha</a:t>
            </a:r>
            <a:r>
              <a:rPr lang="en-GB" altLang="en-US" sz="15500" dirty="0">
                <a:latin typeface="Times New Roman" panose="02020603050405020304" pitchFamily="18" charset="0"/>
              </a:rPr>
              <a:t> quddiem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kulħadd</a:t>
            </a:r>
            <a:r>
              <a:rPr lang="en-GB" altLang="en-US" sz="15500" dirty="0">
                <a:latin typeface="Times New Roman" panose="02020603050405020304" pitchFamily="18" charset="0"/>
              </a:rPr>
              <a:t>,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għamel</a:t>
            </a:r>
            <a:r>
              <a:rPr lang="en-GB" altLang="en-US" sz="15500" dirty="0"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</a:rPr>
              <a:t>f’rasu</a:t>
            </a:r>
            <a:r>
              <a:rPr lang="en-GB" altLang="en-US" sz="15500" dirty="0">
                <a:latin typeface="Times New Roman" panose="02020603050405020304" pitchFamily="18" charset="0"/>
              </a:rPr>
              <a:t> li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</a:t>
            </a:r>
            <a:r>
              <a:rPr lang="en-GB" altLang="en-US" sz="15500" spc="-300" dirty="0" err="1">
                <a:latin typeface="Times New Roman" panose="02020603050405020304" pitchFamily="18" charset="0"/>
              </a:rPr>
              <a:t>jibgħatha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bil-</a:t>
            </a:r>
            <a:r>
              <a:rPr lang="en-GB" altLang="en-US" sz="15500" spc="-300" dirty="0" err="1">
                <a:latin typeface="Times New Roman" panose="02020603050405020304" pitchFamily="18" charset="0"/>
              </a:rPr>
              <a:t>moħbi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tan-</a:t>
            </a:r>
            <a:r>
              <a:rPr lang="en-GB" altLang="en-US" sz="15500" spc="-300" dirty="0" err="1">
                <a:latin typeface="Times New Roman" panose="02020603050405020304" pitchFamily="18" charset="0"/>
              </a:rPr>
              <a:t>nies</a:t>
            </a:r>
            <a:r>
              <a:rPr lang="en-GB" altLang="en-US" sz="15500" spc="-300" dirty="0">
                <a:latin typeface="Times New Roman" panose="02020603050405020304" pitchFamily="18" charset="0"/>
              </a:rPr>
              <a:t> </a:t>
            </a:r>
            <a:endParaRPr lang="mt-MT" altLang="en-US" sz="15500" spc="-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>
            <a:extLst>
              <a:ext uri="{FF2B5EF4-FFF2-40B4-BE49-F238E27FC236}">
                <a16:creationId xmlns:a16="http://schemas.microsoft.com/office/drawing/2014/main" id="{641F247F-71B3-1FE9-792F-5078A9F9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482725"/>
            <a:ext cx="21086762" cy="9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Wara li</a:t>
            </a:r>
            <a:r>
              <a:rPr lang="mt-MT" altLang="en-US" sz="15500">
                <a:latin typeface="Times New Roman" panose="02020603050405020304" pitchFamily="18" charset="0"/>
              </a:rPr>
              <a:t> </a:t>
            </a:r>
            <a:r>
              <a:rPr lang="en-GB" altLang="en-US" sz="15500">
                <a:latin typeface="Times New Roman" panose="02020603050405020304" pitchFamily="18" charset="0"/>
              </a:rPr>
              <a:t>qatagħha li</a:t>
            </a:r>
            <a:r>
              <a:rPr lang="mt-MT" altLang="en-US" sz="15500">
                <a:latin typeface="Times New Roman" panose="02020603050405020304" pitchFamily="18" charset="0"/>
              </a:rPr>
              <a:t> </a:t>
            </a:r>
            <a:r>
              <a:rPr lang="en-GB" altLang="en-US" sz="15500">
                <a:latin typeface="Times New Roman" panose="02020603050405020304" pitchFamily="18" charset="0"/>
              </a:rPr>
              <a:t>jagħmel hekk,</a:t>
            </a:r>
            <a:r>
              <a:rPr lang="en-US" altLang="en-US" sz="15500">
                <a:latin typeface="Times New Roman" panose="02020603050405020304" pitchFamily="18" charset="0"/>
              </a:rPr>
              <a:t> </a:t>
            </a:r>
            <a:r>
              <a:rPr lang="en-GB" altLang="en-US" sz="15500">
                <a:latin typeface="Times New Roman" panose="02020603050405020304" pitchFamily="18" charset="0"/>
              </a:rPr>
              <a:t>deherlu anġlu</a:t>
            </a:r>
            <a:r>
              <a:rPr lang="mt-MT" altLang="en-US" sz="15500">
                <a:latin typeface="Times New Roman" panose="02020603050405020304" pitchFamily="18" charset="0"/>
              </a:rPr>
              <a:t> </a:t>
            </a:r>
            <a:r>
              <a:rPr lang="en-GB" altLang="en-US" sz="15500">
                <a:latin typeface="Times New Roman" panose="02020603050405020304" pitchFamily="18" charset="0"/>
              </a:rPr>
              <a:t>tal-Mulej fil-ħolm u qallu:</a:t>
            </a:r>
            <a:r>
              <a:rPr lang="mt-MT" altLang="en-US" sz="15500">
                <a:latin typeface="Times New Roman" panose="02020603050405020304" pitchFamily="18" charset="0"/>
              </a:rPr>
              <a:t> </a:t>
            </a:r>
            <a:endParaRPr lang="en-US" altLang="en-US" sz="155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1">
            <a:extLst>
              <a:ext uri="{FF2B5EF4-FFF2-40B4-BE49-F238E27FC236}">
                <a16:creationId xmlns:a16="http://schemas.microsoft.com/office/drawing/2014/main" id="{97F79F9D-F1C7-7913-BC31-1997EA2E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525"/>
            <a:ext cx="21599525" cy="7246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“Ġużeppi, bin David, la</a:t>
            </a:r>
          </a:p>
          <a:p>
            <a:pPr algn="ctr" eaLnBrk="1" hangingPunct="1">
              <a:defRPr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żax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tilqa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għandek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Marija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b’martek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en-GB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1">
            <a:extLst>
              <a:ext uri="{FF2B5EF4-FFF2-40B4-BE49-F238E27FC236}">
                <a16:creationId xmlns:a16="http://schemas.microsoft.com/office/drawing/2014/main" id="{A909A454-0335-EB24-2C4B-47D964F6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6525"/>
            <a:ext cx="21599525" cy="7246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dak</a:t>
            </a: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tnissel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</a:t>
            </a:r>
            <a:r>
              <a:rPr lang="mt-MT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</a:t>
            </a:r>
            <a:r>
              <a:rPr lang="en-GB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ħidma</a:t>
            </a:r>
            <a:r>
              <a:rPr lang="en-GB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tal-Ispirtu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Santu.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0022845E-1631-B4DF-826E-BD3F0217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906588"/>
            <a:ext cx="20173950" cy="88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52" tIns="42922" rIns="85852" bIns="42922">
            <a:spAutoFit/>
          </a:bodyPr>
          <a:lstStyle/>
          <a:p>
            <a:pPr algn="ctr" defTabSz="14408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waħdieni,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408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Alla, 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Ħaruf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Alla, Bin il-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fr-FR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>
            <a:extLst>
              <a:ext uri="{FF2B5EF4-FFF2-40B4-BE49-F238E27FC236}">
                <a16:creationId xmlns:a16="http://schemas.microsoft.com/office/drawing/2014/main" id="{B0106FFC-F00D-56C2-FF96-94CA6F5B7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2725"/>
            <a:ext cx="21599525" cy="9634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inti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ssemmih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Ġesù, għax hu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jsalva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</a:t>
            </a:r>
          </a:p>
          <a:p>
            <a:pPr algn="ctr">
              <a:defRPr/>
            </a:pP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</a:t>
            </a:r>
            <a:r>
              <a:rPr lang="en-GB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dnubiethom</a:t>
            </a:r>
            <a:r>
              <a:rPr lang="en-GB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>
            <a:extLst>
              <a:ext uri="{FF2B5EF4-FFF2-40B4-BE49-F238E27FC236}">
                <a16:creationId xmlns:a16="http://schemas.microsoft.com/office/drawing/2014/main" id="{690564C2-739D-9D7D-E0CC-0142B4F8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482725"/>
            <a:ext cx="20859750" cy="96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Dan kollu ġara biex iseħħ li kien qal il-Mulej</a:t>
            </a:r>
          </a:p>
          <a:p>
            <a:pPr algn="ctr" eaLnBrk="1" hangingPunct="1"/>
            <a:r>
              <a:rPr lang="en-GB" altLang="en-US" sz="15500">
                <a:latin typeface="Times New Roman" panose="02020603050405020304" pitchFamily="18" charset="0"/>
              </a:rPr>
              <a:t>permezz tal-profeta, meta qal:</a:t>
            </a:r>
            <a:endParaRPr lang="mt-MT" altLang="en-US" sz="155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>
            <a:extLst>
              <a:ext uri="{FF2B5EF4-FFF2-40B4-BE49-F238E27FC236}">
                <a16:creationId xmlns:a16="http://schemas.microsoft.com/office/drawing/2014/main" id="{770D3A73-A48E-B006-1646-07FF82AE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513"/>
            <a:ext cx="21585238" cy="1201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Ara, ix-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xebba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tnissel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jsemmuh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Għimmanu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-El’,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latin typeface="Times New Roman" panose="02020603050405020304" pitchFamily="18" charset="0"/>
              </a:rPr>
              <a:t>li bi </a:t>
            </a:r>
            <a:r>
              <a:rPr lang="en-GB" sz="15500" dirty="0" err="1">
                <a:latin typeface="Times New Roman" panose="02020603050405020304" pitchFamily="18" charset="0"/>
              </a:rPr>
              <a:t>lsienna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jfisser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‘Alla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E6382C3A-5F2C-947A-E78C-31BF7A90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6072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873F2FA4-B9E5-B67F-3489-A01904BC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3441700"/>
            <a:ext cx="201453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C67B6-C5C2-9EFB-FACD-E0145F19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C0E795-BDCA-E1E9-A7E6-1A7A54266E68}"/>
              </a:ext>
            </a:extLst>
          </p:cNvPr>
          <p:cNvSpPr txBox="1"/>
          <p:nvPr/>
        </p:nvSpPr>
        <p:spPr>
          <a:xfrm>
            <a:off x="11085513" y="155575"/>
            <a:ext cx="10001250" cy="12096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 ta’ </a:t>
            </a: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Settembru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 Festa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tat-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Twelid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tal-Verġni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Mqaddsa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Marija</a:t>
            </a:r>
            <a:endParaRPr kumimoji="0" lang="en-US" sz="14000" b="1" i="1" u="none" strike="noStrike" kern="1200" cap="none" spc="-276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A7F5F-2E36-1EAE-88A7-4716EC23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" y="0"/>
            <a:ext cx="10310990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0F7C51-CD77-E95B-7534-46A785506E95}"/>
              </a:ext>
            </a:extLst>
          </p:cNvPr>
          <p:cNvSpPr/>
          <p:nvPr/>
        </p:nvSpPr>
        <p:spPr>
          <a:xfrm>
            <a:off x="396875" y="1906588"/>
            <a:ext cx="20805775" cy="8894762"/>
          </a:xfrm>
          <a:prstGeom prst="rect">
            <a:avLst/>
          </a:prstGeom>
        </p:spPr>
        <p:txBody>
          <a:bodyPr lIns="85852" tIns="42922" rIns="85852" bIns="42922">
            <a:spAutoFit/>
          </a:bodyPr>
          <a:lstStyle/>
          <a:p>
            <a:pPr algn="ctr" defTabSz="1440870">
              <a:defRPr/>
            </a:pP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tneħħi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440870"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tad-dinja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għalina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defTabSz="1440870">
              <a:defRPr/>
            </a:pP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tneħħi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40870"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tad-dinja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ilqa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t-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talb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45729B5C-FED2-8EBE-04DC-00E225F06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892175"/>
            <a:ext cx="20937537" cy="1109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52" tIns="42922" rIns="85852" bIns="42922">
            <a:spAutoFit/>
          </a:bodyPr>
          <a:lstStyle/>
          <a:p>
            <a:pPr algn="ctr" defTabSz="1440870">
              <a:defRPr/>
            </a:pP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li qiegħed 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tal-Missier, 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ħenn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għalina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waħdek Qaddis,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waħdek 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defTabSz="1440870">
              <a:defRPr/>
            </a:pP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aħdek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għoli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66FFE090-171E-4156-9617-F93B1C8F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906588"/>
            <a:ext cx="20935950" cy="88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852" tIns="42922" rIns="85852" bIns="42922">
            <a:spAutoFit/>
          </a:bodyPr>
          <a:lstStyle/>
          <a:p>
            <a:pPr algn="ctr" defTabSz="1440870"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Ġesu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Kristu, ma’ l-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440870">
              <a:defRPr/>
            </a:pP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Santu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defTabSz="1440870">
              <a:defRPr/>
            </a:pP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tal-Missier Alla.</a:t>
            </a:r>
            <a:r>
              <a:rPr lang="mt-MT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GB" altLang="ko-KR" sz="1430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40870">
              <a:defRPr/>
            </a:pPr>
            <a:r>
              <a:rPr lang="fr-FR" altLang="ko-KR" sz="1430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Ammen</a:t>
            </a:r>
            <a:r>
              <a:rPr lang="fr-FR" altLang="ko-KR" sz="1430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90C1C-8C4F-333E-8A06-0843E141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B2A46-7031-B8AA-D37F-CB5DBB58F0D4}"/>
              </a:ext>
            </a:extLst>
          </p:cNvPr>
          <p:cNvSpPr txBox="1"/>
          <p:nvPr/>
        </p:nvSpPr>
        <p:spPr>
          <a:xfrm>
            <a:off x="11085513" y="155575"/>
            <a:ext cx="10001250" cy="12096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 ta’ </a:t>
            </a:r>
            <a:r>
              <a:rPr kumimoji="0" lang="en-US" sz="1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Settembru</a:t>
            </a:r>
            <a:r>
              <a:rPr kumimoji="0" lang="en-US" sz="1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 Festa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tat-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Twelid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tal-Verġni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Mqaddsa</a:t>
            </a:r>
            <a:r>
              <a:rPr kumimoji="0" lang="en-US" sz="14000" b="1" i="1" u="none" strike="noStrike" kern="1200" cap="none" spc="-276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0" b="1" i="1" u="none" strike="noStrike" kern="1200" cap="none" spc="-276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Marija</a:t>
            </a:r>
            <a:endParaRPr kumimoji="0" lang="en-US" sz="14000" b="1" i="1" u="none" strike="noStrike" kern="1200" cap="none" spc="-276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C8E56-6CAA-25DD-F059-EE7E07040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" y="0"/>
            <a:ext cx="10310990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9CDDDA36-E2E5-2096-374B-EB849564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863" y="6072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7A6A0A4-05BA-15C0-44BE-553922E03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3240088"/>
            <a:ext cx="20145375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Ktieb tal</a:t>
            </a:r>
            <a:r>
              <a:rPr lang="en-US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- </a:t>
            </a:r>
            <a:endParaRPr lang="mt-MT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Profeta Mikea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Mik 5, 1-4a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638</Words>
  <Application>Microsoft Office PowerPoint</Application>
  <PresentationFormat>Custom</PresentationFormat>
  <Paragraphs>99</Paragraphs>
  <Slides>45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Wingdings 3</vt:lpstr>
      <vt:lpstr>Book Antiqua</vt:lpstr>
      <vt:lpstr>Calibri</vt:lpstr>
      <vt:lpstr>Malta</vt:lpstr>
      <vt:lpstr>Lucida Sans</vt:lpstr>
      <vt:lpstr>Arial</vt:lpstr>
      <vt:lpstr>Wingdings 2</vt:lpstr>
      <vt:lpstr>Times New Roman</vt:lpstr>
      <vt:lpstr>Wingdings</vt:lpstr>
      <vt:lpstr>Office Theme</vt:lpstr>
      <vt:lpstr>Apex</vt:lpstr>
      <vt:lpstr>1_Default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185</cp:revision>
  <dcterms:created xsi:type="dcterms:W3CDTF">2008-12-28T11:50:57Z</dcterms:created>
  <dcterms:modified xsi:type="dcterms:W3CDTF">2025-08-22T13:58:35Z</dcterms:modified>
</cp:coreProperties>
</file>