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87" r:id="rId3"/>
    <p:sldId id="257" r:id="rId4"/>
    <p:sldId id="258" r:id="rId5"/>
    <p:sldId id="609" r:id="rId6"/>
    <p:sldId id="259" r:id="rId7"/>
    <p:sldId id="260" r:id="rId8"/>
    <p:sldId id="261" r:id="rId9"/>
    <p:sldId id="306" r:id="rId10"/>
    <p:sldId id="262" r:id="rId11"/>
    <p:sldId id="263" r:id="rId12"/>
    <p:sldId id="307" r:id="rId13"/>
    <p:sldId id="610" r:id="rId14"/>
    <p:sldId id="265" r:id="rId15"/>
    <p:sldId id="308" r:id="rId16"/>
    <p:sldId id="315" r:id="rId17"/>
    <p:sldId id="611" r:id="rId18"/>
    <p:sldId id="298" r:id="rId19"/>
    <p:sldId id="299" r:id="rId20"/>
    <p:sldId id="268" r:id="rId21"/>
    <p:sldId id="309" r:id="rId22"/>
    <p:sldId id="269" r:id="rId23"/>
    <p:sldId id="270" r:id="rId24"/>
    <p:sldId id="310" r:id="rId25"/>
    <p:sldId id="300" r:id="rId26"/>
    <p:sldId id="272" r:id="rId27"/>
    <p:sldId id="311" r:id="rId28"/>
    <p:sldId id="301" r:id="rId29"/>
    <p:sldId id="274" r:id="rId30"/>
    <p:sldId id="312" r:id="rId31"/>
    <p:sldId id="302" r:id="rId32"/>
    <p:sldId id="608" r:id="rId33"/>
    <p:sldId id="293" r:id="rId34"/>
    <p:sldId id="607" r:id="rId35"/>
    <p:sldId id="295" r:id="rId36"/>
    <p:sldId id="278" r:id="rId37"/>
    <p:sldId id="279" r:id="rId38"/>
    <p:sldId id="612" r:id="rId39"/>
    <p:sldId id="280" r:id="rId40"/>
    <p:sldId id="281" r:id="rId41"/>
    <p:sldId id="313" r:id="rId42"/>
    <p:sldId id="282" r:id="rId43"/>
    <p:sldId id="314" r:id="rId44"/>
    <p:sldId id="304" r:id="rId45"/>
    <p:sldId id="297" r:id="rId4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26" y="76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71F6C7-B3DE-492A-BB74-492ED8317546}" type="datetimeFigureOut">
              <a:rPr lang="mt-MT"/>
              <a:pPr>
                <a:defRPr/>
              </a:pPr>
              <a:t>06/08/2025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87CCE5-2B21-45A7-BB88-B2625371214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12577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7975-5FFB-445A-9BAF-8D6D287E2F2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4947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E107-D118-46C1-91A0-A2C87128B3E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187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C854-775E-48AC-A95D-1EB39420D29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7901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7F3B-E667-4B9B-9E4D-94776987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8CC7-7975-4DE3-9DAB-0EA876005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117D-7150-4693-B4E7-26923E08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BD41-DC6D-4C46-B475-E4344196E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CFA5-7523-469A-A43F-ECF34418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8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7D4B-0075-4E8C-AD6A-AD59B8465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A13E-4D31-4CCE-8169-ACF9B1FF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3CED9-E12B-455D-8794-506EB6403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3889-B479-4023-9F72-9C8C9ADEEA8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7576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406F-A9EA-452D-BD85-49F13838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2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3186-0E5F-4F61-A95C-C709A335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7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FC2E-7F34-4F4D-A698-7D2416FB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894D-1A18-48DC-A5FD-3A4623DEEAE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27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D982-34CC-4B66-AC1D-9FAA93007DC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3103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CA0E-94E2-47A3-855C-885666C091B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4524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01B-595F-4234-990A-1572AC06782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15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2CD0-0A19-4516-B7ED-D68B49EE02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182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990D-9862-49AB-A452-0743FB2421D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428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4C40-96FC-4DAC-B1AE-C0B715FBDFC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6431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text styles</a:t>
            </a:r>
          </a:p>
          <a:p>
            <a:pPr lvl="1"/>
            <a:r>
              <a:rPr lang="mt-MT" altLang="en-US"/>
              <a:t>Second level</a:t>
            </a:r>
          </a:p>
          <a:p>
            <a:pPr lvl="2"/>
            <a:r>
              <a:rPr lang="mt-MT" altLang="en-US"/>
              <a:t>Third level</a:t>
            </a:r>
          </a:p>
          <a:p>
            <a:pPr lvl="3"/>
            <a:r>
              <a:rPr lang="mt-MT" altLang="en-US"/>
              <a:t>Fourth level</a:t>
            </a:r>
          </a:p>
          <a:p>
            <a:pPr lvl="4"/>
            <a:r>
              <a:rPr lang="mt-MT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34E5BEC2-C523-4621-8AD9-5A6C7CDBDAB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E81210D-DD37-4258-B4B5-6B451128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619" y="3635698"/>
            <a:ext cx="2253850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2, 11-19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471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Malajr warrbu mit-triq li mxew fiha missirijiethom,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 semgħu l-liġijiet tal-Mulej ħaġa li huma ma għamluhiex.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596" y="1529817"/>
            <a:ext cx="23399750" cy="954035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kull meta l-Mulej kien iqajmilhom l-imħallfin,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il-Mulej kien ikun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mal-imħallef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435A8-008E-E113-A8D7-CE245D08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09673DD-F916-F09A-5032-6FEAE386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66615"/>
            <a:ext cx="23399750" cy="94683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kien isalvahom minn id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l-għedewwa tagħhom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sakemm kien idum ħaj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l-imħallef; </a:t>
            </a:r>
          </a:p>
        </p:txBody>
      </p:sp>
    </p:spTree>
    <p:extLst>
      <p:ext uri="{BB962C8B-B14F-4D97-AF65-F5344CB8AC3E}">
        <p14:creationId xmlns:p14="http://schemas.microsoft.com/office/powerpoint/2010/main" val="45051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579" y="1422599"/>
            <a:ext cx="23399750" cy="97563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għax kien il-Mulej iħenn għall-krib tagħhom minħabba dawk li kienu jaħqruhom u jgħakksuhom.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646735"/>
            <a:ext cx="23399749" cy="73081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fi-FI" altLang="en-US" sz="15500" dirty="0">
                <a:latin typeface="Times New Roman" pitchFamily="18" charset="0"/>
              </a:rPr>
              <a:t>Iżda meta kien imut </a:t>
            </a:r>
            <a:endParaRPr lang="mt-MT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fi-FI" altLang="en-US" sz="15500" dirty="0">
                <a:latin typeface="Times New Roman" pitchFamily="18" charset="0"/>
              </a:rPr>
              <a:t>l-imħallef, kienu</a:t>
            </a:r>
            <a:r>
              <a:rPr lang="mt-MT" altLang="en-US" sz="15500" dirty="0">
                <a:latin typeface="Times New Roman" pitchFamily="18" charset="0"/>
              </a:rPr>
              <a:t> jerġgħu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jitħassru,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400796"/>
            <a:ext cx="22682520" cy="97999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jsiru agħar minn missirijiethom u jmorru wara allat oħra biex jaqduhom u jadurawhom; </a:t>
            </a:r>
          </a:p>
        </p:txBody>
      </p:sp>
    </p:spTree>
    <p:extLst>
      <p:ext uri="{BB962C8B-B14F-4D97-AF65-F5344CB8AC3E}">
        <p14:creationId xmlns:p14="http://schemas.microsoft.com/office/powerpoint/2010/main" val="332374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5F68-A3A2-277D-B8FF-DFFE17ED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398FD010-3B9E-589C-2309-6AC6EE329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615" y="1508808"/>
            <a:ext cx="22682520" cy="95839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qatt ma nqatgħu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mill-</a:t>
            </a:r>
            <a:r>
              <a:rPr lang="en-US" altLang="en-US" sz="15500" dirty="0">
                <a:latin typeface="Times New Roman" pitchFamily="18" charset="0"/>
              </a:rPr>
              <a:t>g</a:t>
            </a:r>
            <a:r>
              <a:rPr lang="mt-MT" altLang="en-US" sz="15500" dirty="0">
                <a:latin typeface="Times New Roman" pitchFamily="18" charset="0"/>
              </a:rPr>
              <a:t>ħemejjel ħżiena tagħhom u mill-ebusija ta’ rashom.</a:t>
            </a:r>
          </a:p>
        </p:txBody>
      </p:sp>
    </p:spTree>
    <p:extLst>
      <p:ext uri="{BB962C8B-B14F-4D97-AF65-F5344CB8AC3E}">
        <p14:creationId xmlns:p14="http://schemas.microsoft.com/office/powerpoint/2010/main" val="346549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9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91682"/>
            <a:ext cx="23399750" cy="774015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129351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0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128"/>
            <a:ext cx="23399749" cy="102604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Missirijietna ma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qerdux il-popli,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Kif il-Mulej kien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qallilhom;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385801"/>
            <a:ext cx="22754528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iż-żmien, ulied Iżrael għamlu l-ħażin f’għajnejn il-Mulej u servew lill-allat Bagħalim. 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6224"/>
            <a:ext cx="23399749" cy="79561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imma tħalltu mal-ġnus,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tgħallmu d-drawwiet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tagħhom.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1" y="2483570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088"/>
            <a:ext cx="23399750" cy="1033244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Taw qima lill-idoli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tagħhom,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 saru bħal nassa 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għalihom.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0120"/>
            <a:ext cx="23399750" cy="96843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Qatlu b’sagrifiċċji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lix-xjaten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spc="-276" dirty="0">
                <a:latin typeface="Times New Roman" pitchFamily="18" charset="0"/>
              </a:rPr>
              <a:t>lil ulied</a:t>
            </a:r>
            <a:r>
              <a:rPr lang="en-US" sz="15500" spc="-276" dirty="0" err="1">
                <a:latin typeface="Times New Roman" pitchFamily="18" charset="0"/>
              </a:rPr>
              <a:t>hom</a:t>
            </a:r>
            <a:r>
              <a:rPr lang="mt-MT" sz="15500" spc="-276" dirty="0">
                <a:latin typeface="Times New Roman" pitchFamily="18" charset="0"/>
              </a:rPr>
              <a:t> subien u </a:t>
            </a:r>
            <a:endParaRPr lang="en-US" sz="15500" spc="-276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spc="-276" dirty="0">
                <a:latin typeface="Times New Roman" pitchFamily="18" charset="0"/>
              </a:rPr>
              <a:t>bniet.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9574"/>
            <a:ext cx="23399750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117471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0120"/>
            <a:ext cx="23399750" cy="1033244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Hekk tħassru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bl-għemejjel tagħhom,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en-US" altLang="en-US" sz="15500" dirty="0">
                <a:latin typeface="Times New Roman" pitchFamily="18" charset="0"/>
              </a:rPr>
              <a:t>U</a:t>
            </a:r>
            <a:r>
              <a:rPr lang="mt-MT" altLang="en-US" sz="15500" dirty="0">
                <a:latin typeface="Times New Roman" pitchFamily="18" charset="0"/>
              </a:rPr>
              <a:t> żnew bl-imġiba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tagħhom.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128"/>
            <a:ext cx="23399750" cy="1033244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Għalhekk inkorla 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l-Mulej għall-poplu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tiegħu,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U stmell il-wirt tiegħu.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9574"/>
            <a:ext cx="23399750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3992774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21" y="3077989"/>
            <a:ext cx="23399750" cy="64440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Ħafna drabi hu ħelishom,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Iżda huma webbsu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en-US" altLang="en-US" sz="15500" dirty="0">
                <a:latin typeface="Times New Roman" pitchFamily="18" charset="0"/>
              </a:rPr>
              <a:t>r</a:t>
            </a:r>
            <a:r>
              <a:rPr lang="mt-MT" altLang="en-US" sz="15500" dirty="0">
                <a:latin typeface="Times New Roman" pitchFamily="18" charset="0"/>
              </a:rPr>
              <a:t>ashom miegħu. </a:t>
            </a:r>
            <a:br>
              <a:rPr lang="en-GB" altLang="en-US" sz="15500" dirty="0">
                <a:latin typeface="Times New Roman" pitchFamily="18" charset="0"/>
              </a:rPr>
            </a:b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8192"/>
            <a:ext cx="23399750" cy="882027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Iżda hu ħares lejn </a:t>
            </a:r>
            <a:br>
              <a:rPr lang="en-US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l-hemm tagħhom,</a:t>
            </a:r>
            <a:br>
              <a:rPr lang="en-GB" altLang="en-US" sz="15500" dirty="0">
                <a:latin typeface="Times New Roman" pitchFamily="18" charset="0"/>
              </a:rPr>
            </a:br>
            <a:r>
              <a:rPr lang="mt-MT" altLang="en-US" sz="15500" dirty="0">
                <a:latin typeface="Times New Roman" pitchFamily="18" charset="0"/>
              </a:rPr>
              <a:t>xħin sama’ t-tnehid tagħhom.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73933"/>
            <a:ext cx="23399750" cy="745212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Telqu l-Mulej, Alla ta’ missirijiethom li ħariġhom mill-art tal-Eġit</a:t>
            </a:r>
            <a:r>
              <a:rPr lang="en-US" altLang="en-US" sz="15500" dirty="0">
                <a:latin typeface="Times New Roman" pitchFamily="18" charset="0"/>
              </a:rPr>
              <a:t>t</a:t>
            </a:r>
            <a:r>
              <a:rPr lang="mt-MT" altLang="en-US" sz="15500" dirty="0">
                <a:latin typeface="Times New Roman" pitchFamily="18" charset="0"/>
              </a:rPr>
              <a:t>u,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4364"/>
            <a:ext cx="23399750" cy="763284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000" dirty="0"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fija, Mulej,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mħabbtek </a:t>
            </a:r>
            <a:b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 tiegħek</a:t>
            </a:r>
          </a:p>
        </p:txBody>
      </p:sp>
    </p:spTree>
    <p:extLst>
      <p:ext uri="{BB962C8B-B14F-4D97-AF65-F5344CB8AC3E}">
        <p14:creationId xmlns:p14="http://schemas.microsoft.com/office/powerpoint/2010/main" val="306581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2675925"/>
            <a:ext cx="22898544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foqra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792242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8332"/>
            <a:ext cx="23399750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19, 16-22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0"/>
            <a:ext cx="2189043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resaq wieħed fuq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u qallu: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“Magħallem, x’għandi nagħmel tajjeb biex nikseb </a:t>
            </a:r>
            <a:endParaRPr lang="en-GB" sz="15500" b="1" i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il-ħajja ta’ dejjem?”  </a:t>
            </a:r>
            <a:endParaRPr lang="en-US" sz="15500" b="1" i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4914987"/>
            <a:ext cx="22826536" cy="277160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qallu: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AB664-14B8-5E19-A33C-8BB39BB7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1C630CD6-52A1-116B-FD71-A73C9BB31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95283"/>
            <a:ext cx="23399750" cy="1180942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“Għax tistaqsi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it-tajjeb? Wieħed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t-Tajjeb. Jekk int trid tidħol fil-ħajja, ħares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il-kmandamenti.”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500" b="1" spc="-3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52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679" y="1840014"/>
            <a:ext cx="21530392" cy="891995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“Liema?”</a:t>
            </a:r>
            <a:endParaRPr lang="mt-MT" sz="155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staqsieh dak.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00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wieġbu: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826536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toqtolx, la tiżnix, la tisraqx, la tixhidx fil-falz,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ġġaħ lil missierek u 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ommok, u ħobb lil għajrek bħalek innifsek.”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2178-FB61-B01B-B74F-D1B7C839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D516594-167D-9B18-D587-BAE73BCB3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33673"/>
            <a:ext cx="23399750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marru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wara allat</a:t>
            </a:r>
            <a:r>
              <a:rPr lang="en-US" altLang="en-US" sz="15500" dirty="0">
                <a:latin typeface="Times New Roman" pitchFamily="18" charset="0"/>
              </a:rPr>
              <a:t> oħra minn </a:t>
            </a:r>
            <a:r>
              <a:rPr lang="en-US" altLang="en-US" sz="15500" dirty="0" err="1">
                <a:latin typeface="Times New Roman" pitchFamily="18" charset="0"/>
              </a:rPr>
              <a:t>fost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allat</a:t>
            </a:r>
            <a:r>
              <a:rPr lang="en-US" altLang="en-US" sz="15500" dirty="0">
                <a:latin typeface="Times New Roman" pitchFamily="18" charset="0"/>
              </a:rPr>
              <a:t> t</a:t>
            </a:r>
            <a:r>
              <a:rPr lang="mt-MT" altLang="en-US" sz="15500" dirty="0">
                <a:latin typeface="Times New Roman" pitchFamily="18" charset="0"/>
              </a:rPr>
              <a:t>al-ġnus ta’ madwarhom, u bdew jadurawhom; u inkurlaw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lill-Mulej. </a:t>
            </a:r>
          </a:p>
        </p:txBody>
      </p:sp>
    </p:spTree>
    <p:extLst>
      <p:ext uri="{BB962C8B-B14F-4D97-AF65-F5344CB8AC3E}">
        <p14:creationId xmlns:p14="http://schemas.microsoft.com/office/powerpoint/2010/main" val="487681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659" y="647311"/>
            <a:ext cx="21890431" cy="1130536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Qallu ż-żagħż</a:t>
            </a:r>
            <a:r>
              <a:rPr lang="en-US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għ: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dan kollu ħaristu; x’jonqosni iżjed?”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0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Wieġbu Ġesù: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1267"/>
            <a:ext cx="22754528" cy="1209745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trid tkun perfett, mur, bigħ il-ġid li għandek, agħtih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lill-foqra, u jkollok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teżor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 ejja u imxi warajja!”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2646382"/>
            <a:ext cx="22898544" cy="73088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Iż-żagħżugħ kif sama’ </a:t>
            </a:r>
            <a:endParaRPr 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dan, telaq b’qalbu sewda, għax kien għani ħafna.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95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23399750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telqu lill-Mulej u servew lil Bagħal u lil Għastarot. U xegħel il-korla tal-Mulej </a:t>
            </a:r>
            <a:r>
              <a:rPr lang="mt-MT" altLang="en-US" sz="15500" spc="-300" dirty="0">
                <a:latin typeface="Times New Roman" pitchFamily="18" charset="0"/>
              </a:rPr>
              <a:t>għal </a:t>
            </a:r>
            <a:r>
              <a:rPr lang="mt-MT" altLang="en-US" sz="15500" dirty="0">
                <a:latin typeface="Times New Roman" pitchFamily="18" charset="0"/>
              </a:rPr>
              <a:t>Iżrael, u telaqhom f’idejn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il-ħallelin li serquhom,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0"/>
            <a:ext cx="2275452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biegħhom f’idejn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l-għedewwa tagħhom ta’ madwarhom, hekk li ma setgħux iżjed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jieqfu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lill-għedewwa tagħhom.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52116"/>
            <a:ext cx="22754528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Kull meta kienu joħorġu għat-taqbid id il-Mulej kienet kontrihom bħalma kien 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il-Mulej, u kif kien ħalfilhom il-Mulej;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360128"/>
            <a:ext cx="22682520" cy="118813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kellhom </a:t>
            </a:r>
            <a:r>
              <a:rPr lang="en-US" sz="15500" dirty="0">
                <a:latin typeface="Times New Roman" pitchFamily="18" charset="0"/>
              </a:rPr>
              <a:t>d</a:t>
            </a:r>
            <a:r>
              <a:rPr lang="mt-MT" sz="15500" dirty="0">
                <a:latin typeface="Times New Roman" pitchFamily="18" charset="0"/>
              </a:rPr>
              <a:t>wejjaq kbar. </a:t>
            </a:r>
            <a:endParaRPr lang="en-GB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il-Mulej kien iqajjem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l-imħallfin, u dawn kienu jsalvawhom minn id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il-ħallelin.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81" y="1601825"/>
            <a:ext cx="23399750" cy="93963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Imma anqas mill-imħallfin tagħhom ma semgħu; an</a:t>
            </a:r>
            <a:r>
              <a:rPr lang="en-US" altLang="en-US" sz="15500" dirty="0">
                <a:latin typeface="Times New Roman" pitchFamily="18" charset="0"/>
              </a:rPr>
              <a:t>z</a:t>
            </a:r>
            <a:r>
              <a:rPr lang="mt-MT" altLang="en-US" sz="15500" dirty="0">
                <a:latin typeface="Times New Roman" pitchFamily="18" charset="0"/>
              </a:rPr>
              <a:t>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żnew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wara allat oħra u adurawhom.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633</Words>
  <Application>Microsoft Office PowerPoint</Application>
  <PresentationFormat>Custom</PresentationFormat>
  <Paragraphs>92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37</cp:revision>
  <dcterms:created xsi:type="dcterms:W3CDTF">2011-08-03T18:32:05Z</dcterms:created>
  <dcterms:modified xsi:type="dcterms:W3CDTF">2025-08-06T09:32:15Z</dcterms:modified>
</cp:coreProperties>
</file>