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47"/>
  </p:notesMasterIdLst>
  <p:sldIdLst>
    <p:sldId id="310" r:id="rId4"/>
    <p:sldId id="257" r:id="rId5"/>
    <p:sldId id="258" r:id="rId6"/>
    <p:sldId id="259" r:id="rId7"/>
    <p:sldId id="326" r:id="rId8"/>
    <p:sldId id="336" r:id="rId9"/>
    <p:sldId id="260" r:id="rId10"/>
    <p:sldId id="337" r:id="rId11"/>
    <p:sldId id="327" r:id="rId12"/>
    <p:sldId id="262" r:id="rId13"/>
    <p:sldId id="338" r:id="rId14"/>
    <p:sldId id="339" r:id="rId15"/>
    <p:sldId id="314" r:id="rId16"/>
    <p:sldId id="315" r:id="rId17"/>
    <p:sldId id="265" r:id="rId18"/>
    <p:sldId id="311" r:id="rId19"/>
    <p:sldId id="268" r:id="rId20"/>
    <p:sldId id="269" r:id="rId21"/>
    <p:sldId id="312" r:id="rId22"/>
    <p:sldId id="316" r:id="rId23"/>
    <p:sldId id="272" r:id="rId24"/>
    <p:sldId id="313" r:id="rId25"/>
    <p:sldId id="317" r:id="rId26"/>
    <p:sldId id="334" r:id="rId27"/>
    <p:sldId id="295" r:id="rId28"/>
    <p:sldId id="335" r:id="rId29"/>
    <p:sldId id="294" r:id="rId30"/>
    <p:sldId id="276" r:id="rId31"/>
    <p:sldId id="340" r:id="rId32"/>
    <p:sldId id="277" r:id="rId33"/>
    <p:sldId id="278" r:id="rId34"/>
    <p:sldId id="329" r:id="rId35"/>
    <p:sldId id="280" r:id="rId36"/>
    <p:sldId id="281" r:id="rId37"/>
    <p:sldId id="330" r:id="rId38"/>
    <p:sldId id="341" r:id="rId39"/>
    <p:sldId id="331" r:id="rId40"/>
    <p:sldId id="282" r:id="rId41"/>
    <p:sldId id="332" r:id="rId42"/>
    <p:sldId id="342" r:id="rId43"/>
    <p:sldId id="333" r:id="rId44"/>
    <p:sldId id="321" r:id="rId45"/>
    <p:sldId id="293" r:id="rId46"/>
  </p:sldIdLst>
  <p:sldSz cx="23399750" cy="12599988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10287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2057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3085465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4114165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5142865" algn="l" defTabSz="2057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6171565" algn="l" defTabSz="2057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7199630" algn="l" defTabSz="2057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8228330" algn="l" defTabSz="2057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90" autoAdjust="0"/>
  </p:normalViewPr>
  <p:slideViewPr>
    <p:cSldViewPr>
      <p:cViewPr>
        <p:scale>
          <a:sx n="35" d="100"/>
          <a:sy n="35" d="100"/>
        </p:scale>
        <p:origin x="2262" y="1008"/>
      </p:cViewPr>
      <p:guideLst>
        <p:guide orient="horz" pos="3969"/>
        <p:guide pos="7370"/>
      </p:guideLst>
    </p:cSldViewPr>
  </p:slideViewPr>
  <p:outlineViewPr>
    <p:cViewPr>
      <p:scale>
        <a:sx n="33" d="100"/>
        <a:sy n="33" d="100"/>
      </p:scale>
      <p:origin x="0" y="25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CD5927-CC1B-4A4F-A990-24CCD4B5B399}" type="datetimeFigureOut">
              <a:rPr lang="en-US"/>
              <a:pPr>
                <a:defRPr/>
              </a:pPr>
              <a:t>8/6/2025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82403CD-8DCB-4D7D-B36C-F74213851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700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400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465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165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65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565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63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33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105" indent="0" algn="ctr">
              <a:buNone/>
              <a:defRPr/>
            </a:lvl2pPr>
            <a:lvl3pPr marL="1680210" indent="0" algn="ctr">
              <a:buNone/>
              <a:defRPr/>
            </a:lvl3pPr>
            <a:lvl4pPr marL="2520315" indent="0" algn="ctr">
              <a:buNone/>
              <a:defRPr/>
            </a:lvl4pPr>
            <a:lvl5pPr marL="3359785" indent="0" algn="ctr">
              <a:buNone/>
              <a:defRPr/>
            </a:lvl5pPr>
            <a:lvl6pPr marL="4199890" indent="0" algn="ctr">
              <a:buNone/>
              <a:defRPr/>
            </a:lvl6pPr>
            <a:lvl7pPr marL="5039995" indent="0" algn="ctr">
              <a:buNone/>
              <a:defRPr/>
            </a:lvl7pPr>
            <a:lvl8pPr marL="5880100" indent="0" algn="ctr">
              <a:buNone/>
              <a:defRPr/>
            </a:lvl8pPr>
            <a:lvl9pPr marL="672020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F7E2F-1D2A-4E77-9C85-4F430E9D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513-CFF4-495C-8C75-0FB5B15C2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06C2A-37CA-4B8F-964B-5E5047BF6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59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99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39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9D04E-4BDB-4E57-8939-49895CD12CAC}" type="datetimeFigureOut">
              <a:rPr lang="en-US"/>
              <a:pPr>
                <a:defRPr/>
              </a:pPr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6207E-818F-456C-B0ED-3C7CC7ED1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CCC18-788B-4624-9010-CC05DE8845F1}" type="datetimeFigureOut">
              <a:rPr lang="en-US"/>
              <a:pPr>
                <a:defRPr/>
              </a:pPr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9B7F-08E6-4D43-AAF1-06019B780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105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2pPr>
            <a:lvl3pPr marL="1680210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315" indent="0">
              <a:buNone/>
              <a:defRPr sz="2570">
                <a:solidFill>
                  <a:schemeClr val="tx1">
                    <a:tint val="75000"/>
                  </a:schemeClr>
                </a:solidFill>
              </a:defRPr>
            </a:lvl4pPr>
            <a:lvl5pPr marL="3359785" indent="0">
              <a:buNone/>
              <a:defRPr sz="2570">
                <a:solidFill>
                  <a:schemeClr val="tx1">
                    <a:tint val="75000"/>
                  </a:schemeClr>
                </a:solidFill>
              </a:defRPr>
            </a:lvl5pPr>
            <a:lvl6pPr marL="4199890" indent="0">
              <a:buNone/>
              <a:defRPr sz="2570">
                <a:solidFill>
                  <a:schemeClr val="tx1">
                    <a:tint val="75000"/>
                  </a:schemeClr>
                </a:solidFill>
              </a:defRPr>
            </a:lvl6pPr>
            <a:lvl7pPr marL="5039995" indent="0">
              <a:buNone/>
              <a:defRPr sz="2570">
                <a:solidFill>
                  <a:schemeClr val="tx1">
                    <a:tint val="75000"/>
                  </a:schemeClr>
                </a:solidFill>
              </a:defRPr>
            </a:lvl7pPr>
            <a:lvl8pPr marL="5880100" indent="0">
              <a:buNone/>
              <a:defRPr sz="2570">
                <a:solidFill>
                  <a:schemeClr val="tx1">
                    <a:tint val="75000"/>
                  </a:schemeClr>
                </a:solidFill>
              </a:defRPr>
            </a:lvl8pPr>
            <a:lvl9pPr marL="6720205" indent="0">
              <a:buNone/>
              <a:defRPr sz="25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6F669-4607-4E93-B078-BE14CFFE7D07}" type="datetimeFigureOut">
              <a:rPr lang="en-US"/>
              <a:pPr>
                <a:defRPr/>
              </a:pPr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73A2A-AE68-486F-8CF9-46F90A704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5"/>
            </a:lvl1pPr>
            <a:lvl2pPr>
              <a:defRPr sz="4410"/>
            </a:lvl2pPr>
            <a:lvl3pPr>
              <a:defRPr sz="3675"/>
            </a:lvl3pPr>
            <a:lvl4pPr>
              <a:defRPr sz="3305"/>
            </a:lvl4pPr>
            <a:lvl5pPr>
              <a:defRPr sz="3305"/>
            </a:lvl5pPr>
            <a:lvl6pPr>
              <a:defRPr sz="3305"/>
            </a:lvl6pPr>
            <a:lvl7pPr>
              <a:defRPr sz="3305"/>
            </a:lvl7pPr>
            <a:lvl8pPr>
              <a:defRPr sz="3305"/>
            </a:lvl8pPr>
            <a:lvl9pPr>
              <a:defRPr sz="33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5"/>
            </a:lvl1pPr>
            <a:lvl2pPr>
              <a:defRPr sz="4410"/>
            </a:lvl2pPr>
            <a:lvl3pPr>
              <a:defRPr sz="3675"/>
            </a:lvl3pPr>
            <a:lvl4pPr>
              <a:defRPr sz="3305"/>
            </a:lvl4pPr>
            <a:lvl5pPr>
              <a:defRPr sz="3305"/>
            </a:lvl5pPr>
            <a:lvl6pPr>
              <a:defRPr sz="3305"/>
            </a:lvl6pPr>
            <a:lvl7pPr>
              <a:defRPr sz="3305"/>
            </a:lvl7pPr>
            <a:lvl8pPr>
              <a:defRPr sz="3305"/>
            </a:lvl8pPr>
            <a:lvl9pPr>
              <a:defRPr sz="33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09877-6A6B-470C-ADAF-FFAD9C957BD6}" type="datetimeFigureOut">
              <a:rPr lang="en-US"/>
              <a:pPr>
                <a:defRPr/>
              </a:pPr>
              <a:t>8/6/2025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824F4-E806-4297-AD74-3331289B7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105" indent="0">
              <a:buNone/>
              <a:defRPr sz="3675" b="1"/>
            </a:lvl2pPr>
            <a:lvl3pPr marL="1680210" indent="0">
              <a:buNone/>
              <a:defRPr sz="3305" b="1"/>
            </a:lvl3pPr>
            <a:lvl4pPr marL="2520315" indent="0">
              <a:buNone/>
              <a:defRPr sz="2940" b="1"/>
            </a:lvl4pPr>
            <a:lvl5pPr marL="3359785" indent="0">
              <a:buNone/>
              <a:defRPr sz="2940" b="1"/>
            </a:lvl5pPr>
            <a:lvl6pPr marL="4199890" indent="0">
              <a:buNone/>
              <a:defRPr sz="2940" b="1"/>
            </a:lvl6pPr>
            <a:lvl7pPr marL="5039995" indent="0">
              <a:buNone/>
              <a:defRPr sz="2940" b="1"/>
            </a:lvl7pPr>
            <a:lvl8pPr marL="5880100" indent="0">
              <a:buNone/>
              <a:defRPr sz="2940" b="1"/>
            </a:lvl8pPr>
            <a:lvl9pPr marL="6720205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5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105" indent="0">
              <a:buNone/>
              <a:defRPr sz="3675" b="1"/>
            </a:lvl2pPr>
            <a:lvl3pPr marL="1680210" indent="0">
              <a:buNone/>
              <a:defRPr sz="3305" b="1"/>
            </a:lvl3pPr>
            <a:lvl4pPr marL="2520315" indent="0">
              <a:buNone/>
              <a:defRPr sz="2940" b="1"/>
            </a:lvl4pPr>
            <a:lvl5pPr marL="3359785" indent="0">
              <a:buNone/>
              <a:defRPr sz="2940" b="1"/>
            </a:lvl5pPr>
            <a:lvl6pPr marL="4199890" indent="0">
              <a:buNone/>
              <a:defRPr sz="2940" b="1"/>
            </a:lvl6pPr>
            <a:lvl7pPr marL="5039995" indent="0">
              <a:buNone/>
              <a:defRPr sz="2940" b="1"/>
            </a:lvl7pPr>
            <a:lvl8pPr marL="5880100" indent="0">
              <a:buNone/>
              <a:defRPr sz="2940" b="1"/>
            </a:lvl8pPr>
            <a:lvl9pPr marL="6720205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5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7C5D9-8CCA-4EEA-8556-CCEECD105BAC}" type="datetimeFigureOut">
              <a:rPr lang="en-US"/>
              <a:pPr>
                <a:defRPr/>
              </a:pPr>
              <a:t>8/6/2025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86C10-85BF-409F-9941-544E41BA6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D385F-B85C-4DC3-9687-26C59498E7A6}" type="datetimeFigureOut">
              <a:rPr lang="en-US"/>
              <a:pPr>
                <a:defRPr/>
              </a:pPr>
              <a:t>8/6/2025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EA466-2B17-4C6C-BA11-1231899AA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24413-EC93-4894-847A-AF96BC23F0AD}" type="datetimeFigureOut">
              <a:rPr lang="en-US"/>
              <a:pPr>
                <a:defRPr/>
              </a:pPr>
              <a:t>8/6/2025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72B8-B913-4319-AA0F-8F11012E8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80"/>
            </a:lvl1pPr>
            <a:lvl2pPr>
              <a:defRPr sz="5145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0"/>
            </a:lvl1pPr>
            <a:lvl2pPr marL="840105" indent="0">
              <a:buNone/>
              <a:defRPr sz="2205"/>
            </a:lvl2pPr>
            <a:lvl3pPr marL="1680210" indent="0">
              <a:buNone/>
              <a:defRPr sz="1835"/>
            </a:lvl3pPr>
            <a:lvl4pPr marL="2520315" indent="0">
              <a:buNone/>
              <a:defRPr sz="1655"/>
            </a:lvl4pPr>
            <a:lvl5pPr marL="3359785" indent="0">
              <a:buNone/>
              <a:defRPr sz="1655"/>
            </a:lvl5pPr>
            <a:lvl6pPr marL="4199890" indent="0">
              <a:buNone/>
              <a:defRPr sz="1655"/>
            </a:lvl6pPr>
            <a:lvl7pPr marL="5039995" indent="0">
              <a:buNone/>
              <a:defRPr sz="1655"/>
            </a:lvl7pPr>
            <a:lvl8pPr marL="5880100" indent="0">
              <a:buNone/>
              <a:defRPr sz="1655"/>
            </a:lvl8pPr>
            <a:lvl9pPr marL="6720205" indent="0">
              <a:buNone/>
              <a:defRPr sz="16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F2E26-F418-4E07-AA7A-3744A734A823}" type="datetimeFigureOut">
              <a:rPr lang="en-US"/>
              <a:pPr>
                <a:defRPr/>
              </a:pPr>
              <a:t>8/6/2025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618B4-778F-4472-826D-445541079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31B95-EC91-4F9D-ABC9-5CAC0F637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5880"/>
            </a:lvl1pPr>
            <a:lvl2pPr marL="840105" indent="0">
              <a:buNone/>
              <a:defRPr sz="5145"/>
            </a:lvl2pPr>
            <a:lvl3pPr marL="1680210" indent="0">
              <a:buNone/>
              <a:defRPr sz="4410"/>
            </a:lvl3pPr>
            <a:lvl4pPr marL="2520315" indent="0">
              <a:buNone/>
              <a:defRPr sz="3675"/>
            </a:lvl4pPr>
            <a:lvl5pPr marL="3359785" indent="0">
              <a:buNone/>
              <a:defRPr sz="3675"/>
            </a:lvl5pPr>
            <a:lvl6pPr marL="4199890" indent="0">
              <a:buNone/>
              <a:defRPr sz="3675"/>
            </a:lvl6pPr>
            <a:lvl7pPr marL="5039995" indent="0">
              <a:buNone/>
              <a:defRPr sz="3675"/>
            </a:lvl7pPr>
            <a:lvl8pPr marL="5880100" indent="0">
              <a:buNone/>
              <a:defRPr sz="3675"/>
            </a:lvl8pPr>
            <a:lvl9pPr marL="6720205" indent="0">
              <a:buNone/>
              <a:defRPr sz="367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0"/>
            </a:lvl1pPr>
            <a:lvl2pPr marL="840105" indent="0">
              <a:buNone/>
              <a:defRPr sz="2205"/>
            </a:lvl2pPr>
            <a:lvl3pPr marL="1680210" indent="0">
              <a:buNone/>
              <a:defRPr sz="1835"/>
            </a:lvl3pPr>
            <a:lvl4pPr marL="2520315" indent="0">
              <a:buNone/>
              <a:defRPr sz="1655"/>
            </a:lvl4pPr>
            <a:lvl5pPr marL="3359785" indent="0">
              <a:buNone/>
              <a:defRPr sz="1655"/>
            </a:lvl5pPr>
            <a:lvl6pPr marL="4199890" indent="0">
              <a:buNone/>
              <a:defRPr sz="1655"/>
            </a:lvl6pPr>
            <a:lvl7pPr marL="5039995" indent="0">
              <a:buNone/>
              <a:defRPr sz="1655"/>
            </a:lvl7pPr>
            <a:lvl8pPr marL="5880100" indent="0">
              <a:buNone/>
              <a:defRPr sz="1655"/>
            </a:lvl8pPr>
            <a:lvl9pPr marL="6720205" indent="0">
              <a:buNone/>
              <a:defRPr sz="16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F4457-7B9F-4C92-9081-A9DDAE709CEC}" type="datetimeFigureOut">
              <a:rPr lang="en-US"/>
              <a:pPr>
                <a:defRPr/>
              </a:pPr>
              <a:t>8/6/2025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1EE7-0C76-4FE0-978E-1C1865BB3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25553-C14C-4CD1-BA8C-CB41389FADEA}" type="datetimeFigureOut">
              <a:rPr lang="en-US"/>
              <a:pPr>
                <a:defRPr/>
              </a:pPr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BE56B-5B4D-4CED-96C1-A5059B066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B4826-4005-42E4-B5B5-EE2D918BE87C}" type="datetimeFigureOut">
              <a:rPr lang="en-US"/>
              <a:pPr>
                <a:defRPr/>
              </a:pPr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6CBD7-8C43-48A7-BBC9-AF6461FAF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105" indent="0" algn="ctr">
              <a:buNone/>
              <a:defRPr/>
            </a:lvl2pPr>
            <a:lvl3pPr marL="1680210" indent="0" algn="ctr">
              <a:buNone/>
              <a:defRPr/>
            </a:lvl3pPr>
            <a:lvl4pPr marL="2520315" indent="0" algn="ctr">
              <a:buNone/>
              <a:defRPr/>
            </a:lvl4pPr>
            <a:lvl5pPr marL="3359785" indent="0" algn="ctr">
              <a:buNone/>
              <a:defRPr/>
            </a:lvl5pPr>
            <a:lvl6pPr marL="4199890" indent="0" algn="ctr">
              <a:buNone/>
              <a:defRPr/>
            </a:lvl6pPr>
            <a:lvl7pPr marL="5039995" indent="0" algn="ctr">
              <a:buNone/>
              <a:defRPr/>
            </a:lvl7pPr>
            <a:lvl8pPr marL="5880100" indent="0" algn="ctr">
              <a:buNone/>
              <a:defRPr/>
            </a:lvl8pPr>
            <a:lvl9pPr marL="672020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1A38E-3845-439A-AFC8-22AB4BF5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6B9BC-51DA-4BDD-929B-964413733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105" indent="0">
              <a:buNone/>
              <a:defRPr sz="3305"/>
            </a:lvl2pPr>
            <a:lvl3pPr marL="1680210" indent="0">
              <a:buNone/>
              <a:defRPr sz="2940"/>
            </a:lvl3pPr>
            <a:lvl4pPr marL="2520315" indent="0">
              <a:buNone/>
              <a:defRPr sz="2570"/>
            </a:lvl4pPr>
            <a:lvl5pPr marL="3359785" indent="0">
              <a:buNone/>
              <a:defRPr sz="2570"/>
            </a:lvl5pPr>
            <a:lvl6pPr marL="4199890" indent="0">
              <a:buNone/>
              <a:defRPr sz="2570"/>
            </a:lvl6pPr>
            <a:lvl7pPr marL="5039995" indent="0">
              <a:buNone/>
              <a:defRPr sz="2570"/>
            </a:lvl7pPr>
            <a:lvl8pPr marL="5880100" indent="0">
              <a:buNone/>
              <a:defRPr sz="2570"/>
            </a:lvl8pPr>
            <a:lvl9pPr marL="6720205" indent="0">
              <a:buNone/>
              <a:defRPr sz="25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CBFCC-ED0E-48A7-BDD5-2C0A506B8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5"/>
            </a:lvl1pPr>
            <a:lvl2pPr>
              <a:defRPr sz="4410"/>
            </a:lvl2pPr>
            <a:lvl3pPr>
              <a:defRPr sz="3675"/>
            </a:lvl3pPr>
            <a:lvl4pPr>
              <a:defRPr sz="3305"/>
            </a:lvl4pPr>
            <a:lvl5pPr>
              <a:defRPr sz="3305"/>
            </a:lvl5pPr>
            <a:lvl6pPr>
              <a:defRPr sz="3305"/>
            </a:lvl6pPr>
            <a:lvl7pPr>
              <a:defRPr sz="3305"/>
            </a:lvl7pPr>
            <a:lvl8pPr>
              <a:defRPr sz="3305"/>
            </a:lvl8pPr>
            <a:lvl9pPr>
              <a:defRPr sz="33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5"/>
            </a:lvl1pPr>
            <a:lvl2pPr>
              <a:defRPr sz="4410"/>
            </a:lvl2pPr>
            <a:lvl3pPr>
              <a:defRPr sz="3675"/>
            </a:lvl3pPr>
            <a:lvl4pPr>
              <a:defRPr sz="3305"/>
            </a:lvl4pPr>
            <a:lvl5pPr>
              <a:defRPr sz="3305"/>
            </a:lvl5pPr>
            <a:lvl6pPr>
              <a:defRPr sz="3305"/>
            </a:lvl6pPr>
            <a:lvl7pPr>
              <a:defRPr sz="3305"/>
            </a:lvl7pPr>
            <a:lvl8pPr>
              <a:defRPr sz="3305"/>
            </a:lvl8pPr>
            <a:lvl9pPr>
              <a:defRPr sz="33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35D80-7BB6-4455-8D37-6CE98C28F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105" indent="0">
              <a:buNone/>
              <a:defRPr sz="3675" b="1"/>
            </a:lvl2pPr>
            <a:lvl3pPr marL="1680210" indent="0">
              <a:buNone/>
              <a:defRPr sz="3305" b="1"/>
            </a:lvl3pPr>
            <a:lvl4pPr marL="2520315" indent="0">
              <a:buNone/>
              <a:defRPr sz="2940" b="1"/>
            </a:lvl4pPr>
            <a:lvl5pPr marL="3359785" indent="0">
              <a:buNone/>
              <a:defRPr sz="2940" b="1"/>
            </a:lvl5pPr>
            <a:lvl6pPr marL="4199890" indent="0">
              <a:buNone/>
              <a:defRPr sz="2940" b="1"/>
            </a:lvl6pPr>
            <a:lvl7pPr marL="5039995" indent="0">
              <a:buNone/>
              <a:defRPr sz="2940" b="1"/>
            </a:lvl7pPr>
            <a:lvl8pPr marL="5880100" indent="0">
              <a:buNone/>
              <a:defRPr sz="2940" b="1"/>
            </a:lvl8pPr>
            <a:lvl9pPr marL="6720205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5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105" indent="0">
              <a:buNone/>
              <a:defRPr sz="3675" b="1"/>
            </a:lvl2pPr>
            <a:lvl3pPr marL="1680210" indent="0">
              <a:buNone/>
              <a:defRPr sz="3305" b="1"/>
            </a:lvl3pPr>
            <a:lvl4pPr marL="2520315" indent="0">
              <a:buNone/>
              <a:defRPr sz="2940" b="1"/>
            </a:lvl4pPr>
            <a:lvl5pPr marL="3359785" indent="0">
              <a:buNone/>
              <a:defRPr sz="2940" b="1"/>
            </a:lvl5pPr>
            <a:lvl6pPr marL="4199890" indent="0">
              <a:buNone/>
              <a:defRPr sz="2940" b="1"/>
            </a:lvl6pPr>
            <a:lvl7pPr marL="5039995" indent="0">
              <a:buNone/>
              <a:defRPr sz="2940" b="1"/>
            </a:lvl7pPr>
            <a:lvl8pPr marL="5880100" indent="0">
              <a:buNone/>
              <a:defRPr sz="2940" b="1"/>
            </a:lvl8pPr>
            <a:lvl9pPr marL="6720205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5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0F2E-2549-467F-83AE-67A455084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F62ED-C270-4C0B-B110-3479664A6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D6A22-919F-4607-9938-1B0F96DAA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105" indent="0">
              <a:buNone/>
              <a:defRPr sz="3305"/>
            </a:lvl2pPr>
            <a:lvl3pPr marL="1680210" indent="0">
              <a:buNone/>
              <a:defRPr sz="2940"/>
            </a:lvl3pPr>
            <a:lvl4pPr marL="2520315" indent="0">
              <a:buNone/>
              <a:defRPr sz="2570"/>
            </a:lvl4pPr>
            <a:lvl5pPr marL="3359785" indent="0">
              <a:buNone/>
              <a:defRPr sz="2570"/>
            </a:lvl5pPr>
            <a:lvl6pPr marL="4199890" indent="0">
              <a:buNone/>
              <a:defRPr sz="2570"/>
            </a:lvl6pPr>
            <a:lvl7pPr marL="5039995" indent="0">
              <a:buNone/>
              <a:defRPr sz="2570"/>
            </a:lvl7pPr>
            <a:lvl8pPr marL="5880100" indent="0">
              <a:buNone/>
              <a:defRPr sz="2570"/>
            </a:lvl8pPr>
            <a:lvl9pPr marL="6720205" indent="0">
              <a:buNone/>
              <a:defRPr sz="25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33EF6-9529-4646-822A-E9E3EED6D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80"/>
            </a:lvl1pPr>
            <a:lvl2pPr>
              <a:defRPr sz="5145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0"/>
            </a:lvl1pPr>
            <a:lvl2pPr marL="840105" indent="0">
              <a:buNone/>
              <a:defRPr sz="2205"/>
            </a:lvl2pPr>
            <a:lvl3pPr marL="1680210" indent="0">
              <a:buNone/>
              <a:defRPr sz="1835"/>
            </a:lvl3pPr>
            <a:lvl4pPr marL="2520315" indent="0">
              <a:buNone/>
              <a:defRPr sz="1655"/>
            </a:lvl4pPr>
            <a:lvl5pPr marL="3359785" indent="0">
              <a:buNone/>
              <a:defRPr sz="1655"/>
            </a:lvl5pPr>
            <a:lvl6pPr marL="4199890" indent="0">
              <a:buNone/>
              <a:defRPr sz="1655"/>
            </a:lvl6pPr>
            <a:lvl7pPr marL="5039995" indent="0">
              <a:buNone/>
              <a:defRPr sz="1655"/>
            </a:lvl7pPr>
            <a:lvl8pPr marL="5880100" indent="0">
              <a:buNone/>
              <a:defRPr sz="1655"/>
            </a:lvl8pPr>
            <a:lvl9pPr marL="6720205" indent="0">
              <a:buNone/>
              <a:defRPr sz="16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33D75-593B-45C3-A281-31712BC1C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80"/>
            </a:lvl1pPr>
            <a:lvl2pPr marL="840105" indent="0">
              <a:buNone/>
              <a:defRPr sz="5145"/>
            </a:lvl2pPr>
            <a:lvl3pPr marL="1680210" indent="0">
              <a:buNone/>
              <a:defRPr sz="4410"/>
            </a:lvl3pPr>
            <a:lvl4pPr marL="2520315" indent="0">
              <a:buNone/>
              <a:defRPr sz="3675"/>
            </a:lvl4pPr>
            <a:lvl5pPr marL="3359785" indent="0">
              <a:buNone/>
              <a:defRPr sz="3675"/>
            </a:lvl5pPr>
            <a:lvl6pPr marL="4199890" indent="0">
              <a:buNone/>
              <a:defRPr sz="3675"/>
            </a:lvl6pPr>
            <a:lvl7pPr marL="5039995" indent="0">
              <a:buNone/>
              <a:defRPr sz="3675"/>
            </a:lvl7pPr>
            <a:lvl8pPr marL="5880100" indent="0">
              <a:buNone/>
              <a:defRPr sz="3675"/>
            </a:lvl8pPr>
            <a:lvl9pPr marL="6720205" indent="0">
              <a:buNone/>
              <a:defRPr sz="367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0"/>
            </a:lvl1pPr>
            <a:lvl2pPr marL="840105" indent="0">
              <a:buNone/>
              <a:defRPr sz="2205"/>
            </a:lvl2pPr>
            <a:lvl3pPr marL="1680210" indent="0">
              <a:buNone/>
              <a:defRPr sz="1835"/>
            </a:lvl3pPr>
            <a:lvl4pPr marL="2520315" indent="0">
              <a:buNone/>
              <a:defRPr sz="1655"/>
            </a:lvl4pPr>
            <a:lvl5pPr marL="3359785" indent="0">
              <a:buNone/>
              <a:defRPr sz="1655"/>
            </a:lvl5pPr>
            <a:lvl6pPr marL="4199890" indent="0">
              <a:buNone/>
              <a:defRPr sz="1655"/>
            </a:lvl6pPr>
            <a:lvl7pPr marL="5039995" indent="0">
              <a:buNone/>
              <a:defRPr sz="1655"/>
            </a:lvl7pPr>
            <a:lvl8pPr marL="5880100" indent="0">
              <a:buNone/>
              <a:defRPr sz="1655"/>
            </a:lvl8pPr>
            <a:lvl9pPr marL="6720205" indent="0">
              <a:buNone/>
              <a:defRPr sz="16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FEF2E-6171-4EBA-A049-F9F5968F0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F0305-45E4-49C7-9B9D-26A5525E6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EB81D-2F3B-42FD-9914-65FACCD8D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33D32-AC10-4F84-B73E-A2EA25DD9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CD3E8-7221-4CCE-85BE-2B6EBD1EF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93B6A-4D0B-4F89-8BEC-384E49B57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291E1-7923-44DF-8A99-4BF627912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F7194-D3E8-4999-B047-95529BD20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9A498-EF78-4D9D-A103-127DB6680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5"/>
            </a:lvl1pPr>
            <a:lvl2pPr>
              <a:defRPr sz="4410"/>
            </a:lvl2pPr>
            <a:lvl3pPr>
              <a:defRPr sz="3675"/>
            </a:lvl3pPr>
            <a:lvl4pPr>
              <a:defRPr sz="3305"/>
            </a:lvl4pPr>
            <a:lvl5pPr>
              <a:defRPr sz="3305"/>
            </a:lvl5pPr>
            <a:lvl6pPr>
              <a:defRPr sz="3305"/>
            </a:lvl6pPr>
            <a:lvl7pPr>
              <a:defRPr sz="3305"/>
            </a:lvl7pPr>
            <a:lvl8pPr>
              <a:defRPr sz="3305"/>
            </a:lvl8pPr>
            <a:lvl9pPr>
              <a:defRPr sz="33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5"/>
            </a:lvl1pPr>
            <a:lvl2pPr>
              <a:defRPr sz="4410"/>
            </a:lvl2pPr>
            <a:lvl3pPr>
              <a:defRPr sz="3675"/>
            </a:lvl3pPr>
            <a:lvl4pPr>
              <a:defRPr sz="3305"/>
            </a:lvl4pPr>
            <a:lvl5pPr>
              <a:defRPr sz="3305"/>
            </a:lvl5pPr>
            <a:lvl6pPr>
              <a:defRPr sz="3305"/>
            </a:lvl6pPr>
            <a:lvl7pPr>
              <a:defRPr sz="3305"/>
            </a:lvl7pPr>
            <a:lvl8pPr>
              <a:defRPr sz="3305"/>
            </a:lvl8pPr>
            <a:lvl9pPr>
              <a:defRPr sz="33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70287-31A6-4046-B7F7-1B45A7EE6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D21C1-7D32-437F-84F4-971DB5748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F7309-9C5E-4B94-B585-46395E353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27AC9-0E43-4236-8794-3CCECAA1F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450D6-E518-4376-A862-01098B064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3FEBD-2DD0-4CFD-A3DD-855B0FA36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7AD9B-6E81-4D9B-82C6-67DA0E3C3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CB0AD-5DAF-400E-A47E-AF1DF5B99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BBC1B-C887-40D9-8D3A-3F0673F86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207CD-43C5-413E-990B-0516FB0A2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E2CE7-5108-4698-A758-4C159BBCF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105" indent="0">
              <a:buNone/>
              <a:defRPr sz="3675" b="1"/>
            </a:lvl2pPr>
            <a:lvl3pPr marL="1680210" indent="0">
              <a:buNone/>
              <a:defRPr sz="3305" b="1"/>
            </a:lvl3pPr>
            <a:lvl4pPr marL="2520315" indent="0">
              <a:buNone/>
              <a:defRPr sz="2940" b="1"/>
            </a:lvl4pPr>
            <a:lvl5pPr marL="3359785" indent="0">
              <a:buNone/>
              <a:defRPr sz="2940" b="1"/>
            </a:lvl5pPr>
            <a:lvl6pPr marL="4199890" indent="0">
              <a:buNone/>
              <a:defRPr sz="2940" b="1"/>
            </a:lvl6pPr>
            <a:lvl7pPr marL="5039995" indent="0">
              <a:buNone/>
              <a:defRPr sz="2940" b="1"/>
            </a:lvl7pPr>
            <a:lvl8pPr marL="5880100" indent="0">
              <a:buNone/>
              <a:defRPr sz="2940" b="1"/>
            </a:lvl8pPr>
            <a:lvl9pPr marL="6720205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5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105" indent="0">
              <a:buNone/>
              <a:defRPr sz="3675" b="1"/>
            </a:lvl2pPr>
            <a:lvl3pPr marL="1680210" indent="0">
              <a:buNone/>
              <a:defRPr sz="3305" b="1"/>
            </a:lvl3pPr>
            <a:lvl4pPr marL="2520315" indent="0">
              <a:buNone/>
              <a:defRPr sz="2940" b="1"/>
            </a:lvl4pPr>
            <a:lvl5pPr marL="3359785" indent="0">
              <a:buNone/>
              <a:defRPr sz="2940" b="1"/>
            </a:lvl5pPr>
            <a:lvl6pPr marL="4199890" indent="0">
              <a:buNone/>
              <a:defRPr sz="2940" b="1"/>
            </a:lvl6pPr>
            <a:lvl7pPr marL="5039995" indent="0">
              <a:buNone/>
              <a:defRPr sz="2940" b="1"/>
            </a:lvl7pPr>
            <a:lvl8pPr marL="5880100" indent="0">
              <a:buNone/>
              <a:defRPr sz="2940" b="1"/>
            </a:lvl8pPr>
            <a:lvl9pPr marL="6720205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5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0801F-6C7D-416F-A924-763171B80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81DDD-9775-43A6-A5A9-285F76B2A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437D0-58FB-496A-8DA2-23FF1B15C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80"/>
            </a:lvl1pPr>
            <a:lvl2pPr>
              <a:defRPr sz="5145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0"/>
            </a:lvl1pPr>
            <a:lvl2pPr marL="840105" indent="0">
              <a:buNone/>
              <a:defRPr sz="2205"/>
            </a:lvl2pPr>
            <a:lvl3pPr marL="1680210" indent="0">
              <a:buNone/>
              <a:defRPr sz="1835"/>
            </a:lvl3pPr>
            <a:lvl4pPr marL="2520315" indent="0">
              <a:buNone/>
              <a:defRPr sz="1655"/>
            </a:lvl4pPr>
            <a:lvl5pPr marL="3359785" indent="0">
              <a:buNone/>
              <a:defRPr sz="1655"/>
            </a:lvl5pPr>
            <a:lvl6pPr marL="4199890" indent="0">
              <a:buNone/>
              <a:defRPr sz="1655"/>
            </a:lvl6pPr>
            <a:lvl7pPr marL="5039995" indent="0">
              <a:buNone/>
              <a:defRPr sz="1655"/>
            </a:lvl7pPr>
            <a:lvl8pPr marL="5880100" indent="0">
              <a:buNone/>
              <a:defRPr sz="1655"/>
            </a:lvl8pPr>
            <a:lvl9pPr marL="6720205" indent="0">
              <a:buNone/>
              <a:defRPr sz="16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D80EE-DA23-427F-9B46-5F330CE79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80"/>
            </a:lvl1pPr>
            <a:lvl2pPr marL="840105" indent="0">
              <a:buNone/>
              <a:defRPr sz="5145"/>
            </a:lvl2pPr>
            <a:lvl3pPr marL="1680210" indent="0">
              <a:buNone/>
              <a:defRPr sz="4410"/>
            </a:lvl3pPr>
            <a:lvl4pPr marL="2520315" indent="0">
              <a:buNone/>
              <a:defRPr sz="3675"/>
            </a:lvl4pPr>
            <a:lvl5pPr marL="3359785" indent="0">
              <a:buNone/>
              <a:defRPr sz="3675"/>
            </a:lvl5pPr>
            <a:lvl6pPr marL="4199890" indent="0">
              <a:buNone/>
              <a:defRPr sz="3675"/>
            </a:lvl6pPr>
            <a:lvl7pPr marL="5039995" indent="0">
              <a:buNone/>
              <a:defRPr sz="3675"/>
            </a:lvl7pPr>
            <a:lvl8pPr marL="5880100" indent="0">
              <a:buNone/>
              <a:defRPr sz="3675"/>
            </a:lvl8pPr>
            <a:lvl9pPr marL="6720205" indent="0">
              <a:buNone/>
              <a:defRPr sz="367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0"/>
            </a:lvl1pPr>
            <a:lvl2pPr marL="840105" indent="0">
              <a:buNone/>
              <a:defRPr sz="2205"/>
            </a:lvl2pPr>
            <a:lvl3pPr marL="1680210" indent="0">
              <a:buNone/>
              <a:defRPr sz="1835"/>
            </a:lvl3pPr>
            <a:lvl4pPr marL="2520315" indent="0">
              <a:buNone/>
              <a:defRPr sz="1655"/>
            </a:lvl4pPr>
            <a:lvl5pPr marL="3359785" indent="0">
              <a:buNone/>
              <a:defRPr sz="1655"/>
            </a:lvl5pPr>
            <a:lvl6pPr marL="4199890" indent="0">
              <a:buNone/>
              <a:defRPr sz="1655"/>
            </a:lvl6pPr>
            <a:lvl7pPr marL="5039995" indent="0">
              <a:buNone/>
              <a:defRPr sz="1655"/>
            </a:lvl7pPr>
            <a:lvl8pPr marL="5880100" indent="0">
              <a:buNone/>
              <a:defRPr sz="1655"/>
            </a:lvl8pPr>
            <a:lvl9pPr marL="6720205" indent="0">
              <a:buNone/>
              <a:defRPr sz="16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59061-C70E-42B5-9348-44A727BF9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257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57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257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D9651E-28F8-492C-9858-3E545379E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panose="020B0604020202020204" pitchFamily="34" charset="0"/>
        </a:defRPr>
      </a:lvl5pPr>
      <a:lvl6pPr marL="840105" algn="ctr" rtl="0" fontAlgn="base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panose="020B0604020202020204" pitchFamily="34" charset="0"/>
        </a:defRPr>
      </a:lvl6pPr>
      <a:lvl7pPr marL="1680210" algn="ctr" rtl="0" fontAlgn="base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panose="020B0604020202020204" pitchFamily="34" charset="0"/>
        </a:defRPr>
      </a:lvl7pPr>
      <a:lvl8pPr marL="2520315" algn="ctr" rtl="0" fontAlgn="base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panose="020B0604020202020204" pitchFamily="34" charset="0"/>
        </a:defRPr>
      </a:lvl8pPr>
      <a:lvl9pPr marL="3359785" algn="ctr" rtl="0" fontAlgn="base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629920" indent="-629920" algn="l" rtl="0" eaLnBrk="0" fontAlgn="base" hangingPunct="0">
        <a:spcBef>
          <a:spcPct val="20000"/>
        </a:spcBef>
        <a:spcAft>
          <a:spcPct val="0"/>
        </a:spcAft>
        <a:buChar char="•"/>
        <a:defRPr sz="5880">
          <a:solidFill>
            <a:schemeClr val="tx1"/>
          </a:solidFill>
          <a:latin typeface="+mn-lt"/>
          <a:ea typeface="+mn-ea"/>
          <a:cs typeface="+mn-cs"/>
        </a:defRPr>
      </a:lvl1pPr>
      <a:lvl2pPr marL="1365250" indent="-525145" algn="l" rtl="0" eaLnBrk="0" fontAlgn="base" hangingPunct="0">
        <a:spcBef>
          <a:spcPct val="20000"/>
        </a:spcBef>
        <a:spcAft>
          <a:spcPct val="0"/>
        </a:spcAft>
        <a:buChar char="–"/>
        <a:defRPr sz="5145">
          <a:solidFill>
            <a:schemeClr val="tx1"/>
          </a:solidFill>
          <a:latin typeface="+mn-lt"/>
        </a:defRPr>
      </a:lvl2pPr>
      <a:lvl3pPr marL="2099945" indent="-419735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50" indent="-419735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155" indent="-419735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260" indent="-419735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365" indent="-419735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299835" indent="-419735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39940" indent="-419735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210" rtl="0" eaLnBrk="1" latinLnBrk="0" hangingPunct="1">
        <a:defRPr sz="3305" kern="1200">
          <a:solidFill>
            <a:schemeClr val="tx1"/>
          </a:solidFill>
          <a:latin typeface="+mn-lt"/>
          <a:ea typeface="+mn-ea"/>
          <a:cs typeface="+mn-cs"/>
        </a:defRPr>
      </a:lvl1pPr>
      <a:lvl2pPr marL="840105" algn="l" defTabSz="1680210" rtl="0" eaLnBrk="1" latinLnBrk="0" hangingPunct="1">
        <a:defRPr sz="3305" kern="1200">
          <a:solidFill>
            <a:schemeClr val="tx1"/>
          </a:solidFill>
          <a:latin typeface="+mn-lt"/>
          <a:ea typeface="+mn-ea"/>
          <a:cs typeface="+mn-cs"/>
        </a:defRPr>
      </a:lvl2pPr>
      <a:lvl3pPr marL="1680210" algn="l" defTabSz="1680210" rtl="0" eaLnBrk="1" latinLnBrk="0" hangingPunct="1">
        <a:defRPr sz="3305" kern="1200">
          <a:solidFill>
            <a:schemeClr val="tx1"/>
          </a:solidFill>
          <a:latin typeface="+mn-lt"/>
          <a:ea typeface="+mn-ea"/>
          <a:cs typeface="+mn-cs"/>
        </a:defRPr>
      </a:lvl3pPr>
      <a:lvl4pPr marL="2520315" algn="l" defTabSz="1680210" rtl="0" eaLnBrk="1" latinLnBrk="0" hangingPunct="1">
        <a:defRPr sz="3305" kern="1200">
          <a:solidFill>
            <a:schemeClr val="tx1"/>
          </a:solidFill>
          <a:latin typeface="+mn-lt"/>
          <a:ea typeface="+mn-ea"/>
          <a:cs typeface="+mn-cs"/>
        </a:defRPr>
      </a:lvl4pPr>
      <a:lvl5pPr marL="3359785" algn="l" defTabSz="1680210" rtl="0" eaLnBrk="1" latinLnBrk="0" hangingPunct="1">
        <a:defRPr sz="3305" kern="1200">
          <a:solidFill>
            <a:schemeClr val="tx1"/>
          </a:solidFill>
          <a:latin typeface="+mn-lt"/>
          <a:ea typeface="+mn-ea"/>
          <a:cs typeface="+mn-cs"/>
        </a:defRPr>
      </a:lvl5pPr>
      <a:lvl6pPr marL="4199890" algn="l" defTabSz="1680210" rtl="0" eaLnBrk="1" latinLnBrk="0" hangingPunct="1">
        <a:defRPr sz="3305" kern="1200">
          <a:solidFill>
            <a:schemeClr val="tx1"/>
          </a:solidFill>
          <a:latin typeface="+mn-lt"/>
          <a:ea typeface="+mn-ea"/>
          <a:cs typeface="+mn-cs"/>
        </a:defRPr>
      </a:lvl6pPr>
      <a:lvl7pPr marL="5039995" algn="l" defTabSz="1680210" rtl="0" eaLnBrk="1" latinLnBrk="0" hangingPunct="1">
        <a:defRPr sz="3305" kern="1200">
          <a:solidFill>
            <a:schemeClr val="tx1"/>
          </a:solidFill>
          <a:latin typeface="+mn-lt"/>
          <a:ea typeface="+mn-ea"/>
          <a:cs typeface="+mn-cs"/>
        </a:defRPr>
      </a:lvl7pPr>
      <a:lvl8pPr marL="5880100" algn="l" defTabSz="1680210" rtl="0" eaLnBrk="1" latinLnBrk="0" hangingPunct="1">
        <a:defRPr sz="3305" kern="1200">
          <a:solidFill>
            <a:schemeClr val="tx1"/>
          </a:solidFill>
          <a:latin typeface="+mn-lt"/>
          <a:ea typeface="+mn-ea"/>
          <a:cs typeface="+mn-cs"/>
        </a:defRPr>
      </a:lvl8pPr>
      <a:lvl9pPr marL="6720205" algn="l" defTabSz="1680210" rtl="0" eaLnBrk="1" latinLnBrk="0" hangingPunct="1">
        <a:defRPr sz="33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20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CE6FAB-AD89-4BD1-96A8-F1245035D835}" type="datetimeFigureOut">
              <a:rPr lang="en-US"/>
              <a:pPr>
                <a:defRPr/>
              </a:pPr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20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0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3BACE0-2BA2-4B81-B3AF-0B671E09A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5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5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5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5">
          <a:solidFill>
            <a:schemeClr val="tx1"/>
          </a:solidFill>
          <a:latin typeface="Calibri" panose="020F0502020204030204" pitchFamily="34" charset="0"/>
        </a:defRPr>
      </a:lvl5pPr>
      <a:lvl6pPr marL="840105" algn="ctr" rtl="0" fontAlgn="base">
        <a:spcBef>
          <a:spcPct val="0"/>
        </a:spcBef>
        <a:spcAft>
          <a:spcPct val="0"/>
        </a:spcAft>
        <a:defRPr sz="8085">
          <a:solidFill>
            <a:schemeClr val="tx1"/>
          </a:solidFill>
          <a:latin typeface="Calibri" panose="020F0502020204030204" pitchFamily="34" charset="0"/>
        </a:defRPr>
      </a:lvl6pPr>
      <a:lvl7pPr marL="1680210" algn="ctr" rtl="0" fontAlgn="base">
        <a:spcBef>
          <a:spcPct val="0"/>
        </a:spcBef>
        <a:spcAft>
          <a:spcPct val="0"/>
        </a:spcAft>
        <a:defRPr sz="8085">
          <a:solidFill>
            <a:schemeClr val="tx1"/>
          </a:solidFill>
          <a:latin typeface="Calibri" panose="020F0502020204030204" pitchFamily="34" charset="0"/>
        </a:defRPr>
      </a:lvl7pPr>
      <a:lvl8pPr marL="2520315" algn="ctr" rtl="0" fontAlgn="base">
        <a:spcBef>
          <a:spcPct val="0"/>
        </a:spcBef>
        <a:spcAft>
          <a:spcPct val="0"/>
        </a:spcAft>
        <a:defRPr sz="8085">
          <a:solidFill>
            <a:schemeClr val="tx1"/>
          </a:solidFill>
          <a:latin typeface="Calibri" panose="020F0502020204030204" pitchFamily="34" charset="0"/>
        </a:defRPr>
      </a:lvl8pPr>
      <a:lvl9pPr marL="3359785" algn="ctr" rtl="0" fontAlgn="base">
        <a:spcBef>
          <a:spcPct val="0"/>
        </a:spcBef>
        <a:spcAft>
          <a:spcPct val="0"/>
        </a:spcAft>
        <a:defRPr sz="808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629920" indent="-62992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880" kern="1200">
          <a:solidFill>
            <a:schemeClr val="tx1"/>
          </a:solidFill>
          <a:latin typeface="+mn-lt"/>
          <a:ea typeface="+mn-ea"/>
          <a:cs typeface="+mn-cs"/>
        </a:defRPr>
      </a:lvl1pPr>
      <a:lvl2pPr marL="1365250" indent="-52514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5145" kern="1200">
          <a:solidFill>
            <a:schemeClr val="tx1"/>
          </a:solidFill>
          <a:latin typeface="+mn-lt"/>
          <a:ea typeface="+mn-ea"/>
          <a:cs typeface="+mn-cs"/>
        </a:defRPr>
      </a:lvl2pPr>
      <a:lvl3pPr marL="2099945" indent="-41973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50" indent="-41973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155" indent="-41973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260" indent="-419735" algn="l" defTabSz="1680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365" indent="-419735" algn="l" defTabSz="1680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299835" indent="-419735" algn="l" defTabSz="1680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39940" indent="-419735" algn="l" defTabSz="1680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210" rtl="0" eaLnBrk="1" latinLnBrk="0" hangingPunct="1">
        <a:defRPr sz="3305" kern="1200">
          <a:solidFill>
            <a:schemeClr val="tx1"/>
          </a:solidFill>
          <a:latin typeface="+mn-lt"/>
          <a:ea typeface="+mn-ea"/>
          <a:cs typeface="+mn-cs"/>
        </a:defRPr>
      </a:lvl1pPr>
      <a:lvl2pPr marL="840105" algn="l" defTabSz="1680210" rtl="0" eaLnBrk="1" latinLnBrk="0" hangingPunct="1">
        <a:defRPr sz="3305" kern="1200">
          <a:solidFill>
            <a:schemeClr val="tx1"/>
          </a:solidFill>
          <a:latin typeface="+mn-lt"/>
          <a:ea typeface="+mn-ea"/>
          <a:cs typeface="+mn-cs"/>
        </a:defRPr>
      </a:lvl2pPr>
      <a:lvl3pPr marL="1680210" algn="l" defTabSz="1680210" rtl="0" eaLnBrk="1" latinLnBrk="0" hangingPunct="1">
        <a:defRPr sz="3305" kern="1200">
          <a:solidFill>
            <a:schemeClr val="tx1"/>
          </a:solidFill>
          <a:latin typeface="+mn-lt"/>
          <a:ea typeface="+mn-ea"/>
          <a:cs typeface="+mn-cs"/>
        </a:defRPr>
      </a:lvl3pPr>
      <a:lvl4pPr marL="2520315" algn="l" defTabSz="1680210" rtl="0" eaLnBrk="1" latinLnBrk="0" hangingPunct="1">
        <a:defRPr sz="3305" kern="1200">
          <a:solidFill>
            <a:schemeClr val="tx1"/>
          </a:solidFill>
          <a:latin typeface="+mn-lt"/>
          <a:ea typeface="+mn-ea"/>
          <a:cs typeface="+mn-cs"/>
        </a:defRPr>
      </a:lvl4pPr>
      <a:lvl5pPr marL="3359785" algn="l" defTabSz="1680210" rtl="0" eaLnBrk="1" latinLnBrk="0" hangingPunct="1">
        <a:defRPr sz="3305" kern="1200">
          <a:solidFill>
            <a:schemeClr val="tx1"/>
          </a:solidFill>
          <a:latin typeface="+mn-lt"/>
          <a:ea typeface="+mn-ea"/>
          <a:cs typeface="+mn-cs"/>
        </a:defRPr>
      </a:lvl5pPr>
      <a:lvl6pPr marL="4199890" algn="l" defTabSz="1680210" rtl="0" eaLnBrk="1" latinLnBrk="0" hangingPunct="1">
        <a:defRPr sz="3305" kern="1200">
          <a:solidFill>
            <a:schemeClr val="tx1"/>
          </a:solidFill>
          <a:latin typeface="+mn-lt"/>
          <a:ea typeface="+mn-ea"/>
          <a:cs typeface="+mn-cs"/>
        </a:defRPr>
      </a:lvl6pPr>
      <a:lvl7pPr marL="5039995" algn="l" defTabSz="1680210" rtl="0" eaLnBrk="1" latinLnBrk="0" hangingPunct="1">
        <a:defRPr sz="3305" kern="1200">
          <a:solidFill>
            <a:schemeClr val="tx1"/>
          </a:solidFill>
          <a:latin typeface="+mn-lt"/>
          <a:ea typeface="+mn-ea"/>
          <a:cs typeface="+mn-cs"/>
        </a:defRPr>
      </a:lvl7pPr>
      <a:lvl8pPr marL="5880100" algn="l" defTabSz="1680210" rtl="0" eaLnBrk="1" latinLnBrk="0" hangingPunct="1">
        <a:defRPr sz="3305" kern="1200">
          <a:solidFill>
            <a:schemeClr val="tx1"/>
          </a:solidFill>
          <a:latin typeface="+mn-lt"/>
          <a:ea typeface="+mn-ea"/>
          <a:cs typeface="+mn-cs"/>
        </a:defRPr>
      </a:lvl8pPr>
      <a:lvl9pPr marL="6720205" algn="l" defTabSz="1680210" rtl="0" eaLnBrk="1" latinLnBrk="0" hangingPunct="1">
        <a:defRPr sz="33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257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57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257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AE3399A-4083-4FEB-AD63-D7D83A6EA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8" r:id="rId25"/>
    <p:sldLayoutId id="2147483699" r:id="rId26"/>
    <p:sldLayoutId id="2147483700" r:id="rId2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panose="020B0604020202020204" pitchFamily="34" charset="0"/>
        </a:defRPr>
      </a:lvl5pPr>
      <a:lvl6pPr marL="840105" algn="ctr" rtl="0" fontAlgn="base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panose="020B0604020202020204" pitchFamily="34" charset="0"/>
        </a:defRPr>
      </a:lvl6pPr>
      <a:lvl7pPr marL="1680210" algn="ctr" rtl="0" fontAlgn="base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panose="020B0604020202020204" pitchFamily="34" charset="0"/>
        </a:defRPr>
      </a:lvl7pPr>
      <a:lvl8pPr marL="2520315" algn="ctr" rtl="0" fontAlgn="base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panose="020B0604020202020204" pitchFamily="34" charset="0"/>
        </a:defRPr>
      </a:lvl8pPr>
      <a:lvl9pPr marL="3359785" algn="ctr" rtl="0" fontAlgn="base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629920" indent="-629920" algn="l" rtl="0" eaLnBrk="0" fontAlgn="base" hangingPunct="0">
        <a:spcBef>
          <a:spcPct val="20000"/>
        </a:spcBef>
        <a:spcAft>
          <a:spcPct val="0"/>
        </a:spcAft>
        <a:buChar char="•"/>
        <a:defRPr sz="5880">
          <a:solidFill>
            <a:schemeClr val="tx1"/>
          </a:solidFill>
          <a:latin typeface="+mn-lt"/>
          <a:ea typeface="+mn-ea"/>
          <a:cs typeface="+mn-cs"/>
        </a:defRPr>
      </a:lvl1pPr>
      <a:lvl2pPr marL="1365250" indent="-525145" algn="l" rtl="0" eaLnBrk="0" fontAlgn="base" hangingPunct="0">
        <a:spcBef>
          <a:spcPct val="20000"/>
        </a:spcBef>
        <a:spcAft>
          <a:spcPct val="0"/>
        </a:spcAft>
        <a:buChar char="–"/>
        <a:defRPr sz="5145">
          <a:solidFill>
            <a:schemeClr val="tx1"/>
          </a:solidFill>
          <a:latin typeface="+mn-lt"/>
        </a:defRPr>
      </a:lvl2pPr>
      <a:lvl3pPr marL="2099945" indent="-419735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50" indent="-419735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155" indent="-419735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260" indent="-419735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365" indent="-419735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299835" indent="-419735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39940" indent="-419735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210" rtl="0" eaLnBrk="1" latinLnBrk="0" hangingPunct="1">
        <a:defRPr sz="3305" kern="1200">
          <a:solidFill>
            <a:schemeClr val="tx1"/>
          </a:solidFill>
          <a:latin typeface="+mn-lt"/>
          <a:ea typeface="+mn-ea"/>
          <a:cs typeface="+mn-cs"/>
        </a:defRPr>
      </a:lvl1pPr>
      <a:lvl2pPr marL="840105" algn="l" defTabSz="1680210" rtl="0" eaLnBrk="1" latinLnBrk="0" hangingPunct="1">
        <a:defRPr sz="3305" kern="1200">
          <a:solidFill>
            <a:schemeClr val="tx1"/>
          </a:solidFill>
          <a:latin typeface="+mn-lt"/>
          <a:ea typeface="+mn-ea"/>
          <a:cs typeface="+mn-cs"/>
        </a:defRPr>
      </a:lvl2pPr>
      <a:lvl3pPr marL="1680210" algn="l" defTabSz="1680210" rtl="0" eaLnBrk="1" latinLnBrk="0" hangingPunct="1">
        <a:defRPr sz="3305" kern="1200">
          <a:solidFill>
            <a:schemeClr val="tx1"/>
          </a:solidFill>
          <a:latin typeface="+mn-lt"/>
          <a:ea typeface="+mn-ea"/>
          <a:cs typeface="+mn-cs"/>
        </a:defRPr>
      </a:lvl3pPr>
      <a:lvl4pPr marL="2520315" algn="l" defTabSz="1680210" rtl="0" eaLnBrk="1" latinLnBrk="0" hangingPunct="1">
        <a:defRPr sz="3305" kern="1200">
          <a:solidFill>
            <a:schemeClr val="tx1"/>
          </a:solidFill>
          <a:latin typeface="+mn-lt"/>
          <a:ea typeface="+mn-ea"/>
          <a:cs typeface="+mn-cs"/>
        </a:defRPr>
      </a:lvl4pPr>
      <a:lvl5pPr marL="3359785" algn="l" defTabSz="1680210" rtl="0" eaLnBrk="1" latinLnBrk="0" hangingPunct="1">
        <a:defRPr sz="3305" kern="1200">
          <a:solidFill>
            <a:schemeClr val="tx1"/>
          </a:solidFill>
          <a:latin typeface="+mn-lt"/>
          <a:ea typeface="+mn-ea"/>
          <a:cs typeface="+mn-cs"/>
        </a:defRPr>
      </a:lvl5pPr>
      <a:lvl6pPr marL="4199890" algn="l" defTabSz="1680210" rtl="0" eaLnBrk="1" latinLnBrk="0" hangingPunct="1">
        <a:defRPr sz="3305" kern="1200">
          <a:solidFill>
            <a:schemeClr val="tx1"/>
          </a:solidFill>
          <a:latin typeface="+mn-lt"/>
          <a:ea typeface="+mn-ea"/>
          <a:cs typeface="+mn-cs"/>
        </a:defRPr>
      </a:lvl6pPr>
      <a:lvl7pPr marL="5039995" algn="l" defTabSz="1680210" rtl="0" eaLnBrk="1" latinLnBrk="0" hangingPunct="1">
        <a:defRPr sz="3305" kern="1200">
          <a:solidFill>
            <a:schemeClr val="tx1"/>
          </a:solidFill>
          <a:latin typeface="+mn-lt"/>
          <a:ea typeface="+mn-ea"/>
          <a:cs typeface="+mn-cs"/>
        </a:defRPr>
      </a:lvl7pPr>
      <a:lvl8pPr marL="5880100" algn="l" defTabSz="1680210" rtl="0" eaLnBrk="1" latinLnBrk="0" hangingPunct="1">
        <a:defRPr sz="3305" kern="1200">
          <a:solidFill>
            <a:schemeClr val="tx1"/>
          </a:solidFill>
          <a:latin typeface="+mn-lt"/>
          <a:ea typeface="+mn-ea"/>
          <a:cs typeface="+mn-cs"/>
        </a:defRPr>
      </a:lvl8pPr>
      <a:lvl9pPr marL="6720205" algn="l" defTabSz="1680210" rtl="0" eaLnBrk="1" latinLnBrk="0" hangingPunct="1">
        <a:defRPr sz="33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1926699"/>
            <a:ext cx="23399750" cy="8748178"/>
          </a:xfrm>
        </p:spPr>
        <p:txBody>
          <a:bodyPr anchor="t" anchorCtr="0"/>
          <a:lstStyle/>
          <a:p>
            <a:pPr eaLnBrk="1" hangingPunct="1"/>
            <a:r>
              <a:rPr lang="en-US" altLang="en-US" sz="15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Qari mill-</a:t>
            </a:r>
            <a:r>
              <a:rPr lang="en-US" altLang="en-US" sz="155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ewwel</a:t>
            </a:r>
            <a:r>
              <a:rPr lang="en-US" altLang="en-US" sz="15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5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Ittra</a:t>
            </a:r>
            <a:r>
              <a:rPr lang="en-US" altLang="en-US" sz="15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ta’ </a:t>
            </a:r>
            <a:br>
              <a:rPr lang="en-US" alt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San Pawl </a:t>
            </a:r>
            <a:r>
              <a:rPr lang="en-US" altLang="en-US" sz="155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Appostlu</a:t>
            </a:r>
            <a:r>
              <a:rPr lang="en-US" altLang="en-US" sz="155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br>
              <a:rPr lang="en-US" altLang="en-US" sz="15500" b="1" dirty="0">
                <a:solidFill>
                  <a:srgbClr val="0000CC"/>
                </a:solidFill>
                <a:latin typeface="Times New Roman" panose="02020603050405020304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lil </a:t>
            </a:r>
            <a:r>
              <a:rPr lang="en-US" altLang="en-US" sz="155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Tessalonkin</a:t>
            </a:r>
            <a:br>
              <a:rPr lang="en-US" altLang="en-US" sz="14000" dirty="0">
                <a:solidFill>
                  <a:srgbClr val="0000CC"/>
                </a:solidFill>
                <a:latin typeface="Times New Roman" panose="02020603050405020304" pitchFamily="18" charset="0"/>
              </a:rPr>
            </a:br>
            <a:r>
              <a:rPr lang="en-US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1 Tess 1, 1-5.8b-10</a:t>
            </a:r>
            <a:br>
              <a:rPr lang="en-US" altLang="en-US" sz="9600" i="1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endParaRPr lang="en-US" altLang="en-US" sz="140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0" y="2609981"/>
            <a:ext cx="23399750" cy="738002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latin typeface="Times New Roman" panose="02020603050405020304" pitchFamily="18" charset="0"/>
              </a:rPr>
              <a:t>Huma stess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jgħidu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x’laqgħa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kellna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għandkom</a:t>
            </a:r>
            <a:r>
              <a:rPr lang="en-US" altLang="en-US" sz="15500" dirty="0">
                <a:latin typeface="Times New Roman" panose="02020603050405020304" pitchFamily="18" charset="0"/>
              </a:rPr>
              <a:t>, u kif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dortu</a:t>
            </a:r>
            <a:r>
              <a:rPr lang="en-US" altLang="en-US" sz="15500" dirty="0">
                <a:latin typeface="Times New Roman" panose="02020603050405020304" pitchFamily="18" charset="0"/>
              </a:rPr>
              <a:t> lejn Alla…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515A0-3AE6-007B-136B-B31BF22D2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E9E49174-EB57-A213-A8F4-4DECCD163E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565865"/>
            <a:ext cx="23399750" cy="946825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latin typeface="Times New Roman" panose="02020603050405020304" pitchFamily="18" charset="0"/>
              </a:rPr>
              <a:t>…u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tlaqtu</a:t>
            </a:r>
            <a:r>
              <a:rPr lang="en-US" altLang="en-US" sz="15500" dirty="0">
                <a:latin typeface="Times New Roman" panose="02020603050405020304" pitchFamily="18" charset="0"/>
              </a:rPr>
              <a:t> l-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idoli</a:t>
            </a:r>
            <a:r>
              <a:rPr lang="en-US" altLang="en-US" sz="15500" dirty="0">
                <a:latin typeface="Times New Roman" panose="02020603050405020304" pitchFamily="18" charset="0"/>
              </a:rPr>
              <a:t> biex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taqdu</a:t>
            </a:r>
            <a:r>
              <a:rPr lang="en-US" altLang="en-US" sz="15500" dirty="0">
                <a:latin typeface="Times New Roman" panose="02020603050405020304" pitchFamily="18" charset="0"/>
              </a:rPr>
              <a:t> lil Alla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ħaj</a:t>
            </a:r>
            <a:r>
              <a:rPr lang="en-US" altLang="en-US" sz="15500" dirty="0">
                <a:latin typeface="Times New Roman" panose="02020603050405020304" pitchFamily="18" charset="0"/>
              </a:rPr>
              <a:t> u veru u tistennew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ġej</a:t>
            </a:r>
            <a:r>
              <a:rPr lang="en-US" altLang="en-US" sz="15500" dirty="0">
                <a:latin typeface="Times New Roman" panose="02020603050405020304" pitchFamily="18" charset="0"/>
              </a:rPr>
              <a:t> mis-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sema</a:t>
            </a:r>
            <a:r>
              <a:rPr lang="en-US" altLang="en-US" sz="15500" dirty="0">
                <a:latin typeface="Times New Roman" panose="02020603050405020304" pitchFamily="18" charset="0"/>
              </a:rPr>
              <a:t> lil</a:t>
            </a:r>
            <a:r>
              <a:rPr lang="en-GB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>
                <a:latin typeface="Times New Roman" panose="02020603050405020304" pitchFamily="18" charset="0"/>
              </a:rPr>
              <a:t>Ibnu, </a:t>
            </a:r>
          </a:p>
        </p:txBody>
      </p:sp>
    </p:spTree>
    <p:extLst>
      <p:ext uri="{BB962C8B-B14F-4D97-AF65-F5344CB8AC3E}">
        <p14:creationId xmlns:p14="http://schemas.microsoft.com/office/powerpoint/2010/main" val="4250991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6E8FC-7790-7306-374A-2CE1C752D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EEE57268-6707-4AF0-2407-5695D8EF03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70" y="2609981"/>
            <a:ext cx="23399750" cy="738002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latin typeface="Times New Roman" panose="02020603050405020304" pitchFamily="18" charset="0"/>
              </a:rPr>
              <a:t>li hu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qajjem</a:t>
            </a:r>
            <a:r>
              <a:rPr lang="en-US" altLang="en-US" sz="15500" dirty="0">
                <a:latin typeface="Times New Roman" panose="02020603050405020304" pitchFamily="18" charset="0"/>
              </a:rPr>
              <a:t> mill-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imwiet</a:t>
            </a:r>
            <a:r>
              <a:rPr lang="en-US" altLang="en-US" sz="15500" dirty="0">
                <a:latin typeface="Times New Roman" panose="02020603050405020304" pitchFamily="18" charset="0"/>
              </a:rPr>
              <a:t>, Ġesù li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ħelisna</a:t>
            </a:r>
            <a:r>
              <a:rPr lang="en-US" altLang="en-US" sz="15500" dirty="0">
                <a:latin typeface="Times New Roman" panose="02020603050405020304" pitchFamily="18" charset="0"/>
              </a:rPr>
              <a:t> mill-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korla</a:t>
            </a:r>
            <a:r>
              <a:rPr lang="en-US" altLang="en-US" sz="15500" dirty="0">
                <a:latin typeface="Times New Roman" panose="02020603050405020304" pitchFamily="18" charset="0"/>
              </a:rPr>
              <a:t> li ġejja.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3312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92409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ulej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4436566"/>
            <a:ext cx="23399749" cy="536389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Il-Mulej jitgħaxxaq </a:t>
            </a:r>
          </a:p>
          <a:p>
            <a:pPr algn="ctr" eaLnBrk="1" hangingPunct="1">
              <a:buFontTx/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bil-poplu tiegħu</a:t>
            </a:r>
          </a:p>
          <a:p>
            <a:pPr algn="ctr" eaLnBrk="1" hangingPunct="1">
              <a:buFontTx/>
              <a:buNone/>
              <a:defRPr/>
            </a:pPr>
            <a:endParaRPr lang="en-US" sz="15000" dirty="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2651" y="539354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682651" y="1547466"/>
            <a:ext cx="22034448" cy="97210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Għannu lill-Mulej għanja ġdida: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fil-ġemgħa ta’ ħbiebu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t-tifħir tiegħu!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1124274" y="1368240"/>
            <a:ext cx="21151202" cy="986509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 jifraħ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Iżrael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bil-Ħallieq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tiegħu,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jithennew ulied Sijon bis-sultan tagħhom!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en-US" sz="14000" spc="-551" dirty="0"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en-US" sz="14000" dirty="0">
              <a:latin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3384376"/>
            <a:ext cx="23399749" cy="536389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Il-Mulej jitgħaxxaq </a:t>
            </a:r>
          </a:p>
          <a:p>
            <a:pPr algn="ctr" eaLnBrk="1" hangingPunct="1"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bil-poplu tiegħu</a:t>
            </a:r>
          </a:p>
          <a:p>
            <a:pPr algn="ctr" eaLnBrk="1" hangingPunct="1">
              <a:buFontTx/>
              <a:buNone/>
              <a:defRPr/>
            </a:pPr>
            <a:endParaRPr lang="en-US" sz="15000" dirty="0">
              <a:latin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826667" y="1620268"/>
            <a:ext cx="21746416" cy="936104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 jfaħħru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biż-żfin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isem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tiegħu,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bid-daqq tat-tanbur 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taċ-ċetra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1061405" y="1584264"/>
            <a:ext cx="21276939" cy="943304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il-Mulej jitgħaxxaq bil-poplu tiegħu,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jsebbaħ lill-fqajrin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bir-rebħa.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en-US" altLang="en-US" sz="14000" dirty="0">
              <a:latin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269795" y="200864"/>
            <a:ext cx="22788722" cy="1202848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latin typeface="Times New Roman" panose="02020603050405020304" pitchFamily="18" charset="0"/>
              </a:rPr>
              <a:t>Pawlu u Silvanu u Timotju </a:t>
            </a:r>
            <a:endParaRPr lang="en-GB" altLang="en-US" sz="15500" dirty="0"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latin typeface="Times New Roman" panose="02020603050405020304" pitchFamily="18" charset="0"/>
              </a:rPr>
              <a:t>lill-knisja ta’ Tessalonika f’Alla  l-Missier u l-Mulej Ġesù Kristu: grazzja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lilkom</a:t>
            </a:r>
            <a:r>
              <a:rPr lang="en-US" altLang="en-US" sz="15500" dirty="0">
                <a:latin typeface="Times New Roman" panose="02020603050405020304" pitchFamily="18" charset="0"/>
              </a:rPr>
              <a:t> u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sliem</a:t>
            </a:r>
            <a:r>
              <a:rPr lang="en-US" altLang="en-US" sz="15500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3059634"/>
            <a:ext cx="23399749" cy="536389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Il-Mulej jitgħaxxaq </a:t>
            </a:r>
          </a:p>
          <a:p>
            <a:pPr algn="ctr" eaLnBrk="1" hangingPunct="1">
              <a:buFontTx/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bil-poplu tiegħu</a:t>
            </a:r>
          </a:p>
          <a:p>
            <a:pPr algn="ctr" eaLnBrk="1" hangingPunct="1">
              <a:buFontTx/>
              <a:buNone/>
              <a:defRPr/>
            </a:pPr>
            <a:endParaRPr lang="en-US" sz="15000" dirty="0">
              <a:latin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718655" y="1475458"/>
            <a:ext cx="21962440" cy="964907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Bil-glorja jithennew ħbiebu,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jaqbżu bil-ferħ fuq friexhom!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1042691" y="1403450"/>
            <a:ext cx="21314367" cy="97930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It-tifħir ta’ Alla jkun fuq fommhom,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 hu ġieħ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għall-ħbieb tiegħu kollha.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3384376"/>
            <a:ext cx="23399749" cy="536389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Il-Mulej jitgħaxxaq </a:t>
            </a:r>
          </a:p>
          <a:p>
            <a:pPr algn="ctr" eaLnBrk="1" hangingPunct="1">
              <a:buFontTx/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bil-poplu tiegħu</a:t>
            </a:r>
          </a:p>
          <a:p>
            <a:pPr algn="ctr" eaLnBrk="1" hangingPunct="1">
              <a:buFontTx/>
              <a:buNone/>
              <a:defRPr/>
            </a:pPr>
            <a:endParaRPr lang="en-US" sz="15000" dirty="0">
              <a:latin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99400" y="4728358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5996" y="290656"/>
            <a:ext cx="23399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nagħaġ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jisimgħu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leħni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  <a:p>
            <a:pPr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jgħid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il-Mulej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pPr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nagħrafhom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  <a:p>
            <a:pPr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jimxu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warajja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1233" y="5228424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-12486" y="1509198"/>
            <a:ext cx="23412235" cy="9543324"/>
          </a:xfrm>
        </p:spPr>
        <p:txBody>
          <a:bodyPr>
            <a:normAutofit/>
          </a:bodyPr>
          <a:lstStyle/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latin typeface="Times New Roman" panose="02020603050405020304" pitchFamily="18" charset="0"/>
              </a:rPr>
              <a:t>Qari</a:t>
            </a:r>
            <a:r>
              <a:rPr lang="en-GB" sz="15500" b="1" dirty="0">
                <a:latin typeface="Times New Roman" panose="02020603050405020304" pitchFamily="18" charset="0"/>
              </a:rPr>
              <a:t> mill-Evan</a:t>
            </a:r>
            <a:r>
              <a:rPr lang="en-US" sz="15500" b="1" dirty="0">
                <a:latin typeface="Times New Roman" panose="02020603050405020304" pitchFamily="18" charset="0"/>
              </a:rPr>
              <a:t>ġ</a:t>
            </a:r>
            <a:r>
              <a:rPr lang="en-GB" sz="15500" b="1" dirty="0">
                <a:latin typeface="Times New Roman" panose="02020603050405020304" pitchFamily="18" charset="0"/>
              </a:rPr>
              <a:t>el</a:t>
            </a:r>
            <a:r>
              <a:rPr lang="en-US" sz="15500" b="1" dirty="0">
                <a:latin typeface="Times New Roman" panose="02020603050405020304" pitchFamily="18" charset="0"/>
              </a:rPr>
              <a:t>j</a:t>
            </a:r>
            <a:r>
              <a:rPr lang="en-GB" sz="15500" b="1" dirty="0">
                <a:latin typeface="Times New Roman" panose="02020603050405020304" pitchFamily="18" charset="0"/>
              </a:rPr>
              <a:t>u </a:t>
            </a:r>
            <a:r>
              <a:rPr lang="mt-MT" sz="15500" b="1" dirty="0">
                <a:latin typeface="Times New Roman" panose="02020603050405020304" pitchFamily="18" charset="0"/>
              </a:rPr>
              <a:t>skont</a:t>
            </a:r>
            <a:r>
              <a:rPr lang="en-GB" sz="15500" b="1" dirty="0">
                <a:latin typeface="Times New Roman" panose="02020603050405020304" pitchFamily="18" charset="0"/>
              </a:rPr>
              <a:t> </a:t>
            </a: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 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Mattew</a:t>
            </a: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Mt 23, 13-22</a:t>
            </a: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55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12671" y="3726061"/>
            <a:ext cx="22574408" cy="514786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anose="02020603050405020304" pitchFamily="18" charset="0"/>
              </a:rPr>
              <a:t>F’dak iż-żmien, Ġesù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anose="02020603050405020304" pitchFamily="18" charset="0"/>
              </a:rPr>
              <a:t>beda</a:t>
            </a:r>
            <a:r>
              <a:rPr lang="en-US" sz="15500" dirty="0">
                <a:latin typeface="Times New Roman" panose="02020603050405020304" pitchFamily="18" charset="0"/>
              </a:rPr>
              <a:t> jitkellem u </a:t>
            </a:r>
            <a:r>
              <a:rPr lang="en-US" sz="15500" dirty="0" err="1">
                <a:latin typeface="Times New Roman" panose="02020603050405020304" pitchFamily="18" charset="0"/>
              </a:rPr>
              <a:t>jgħid</a:t>
            </a:r>
            <a:r>
              <a:rPr lang="en-US" sz="15500" dirty="0"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0227F-DE64-4BA7-FAF7-5543CED4B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631B9D91-275A-0139-A5AE-8C99EE4259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2671" y="2753953"/>
            <a:ext cx="22574408" cy="709208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“Ħażin għalikom intom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il-kittieba u l-Fariżej, uċuħ b’oħra! </a:t>
            </a:r>
          </a:p>
        </p:txBody>
      </p:sp>
    </p:spTree>
    <p:extLst>
      <p:ext uri="{BB962C8B-B14F-4D97-AF65-F5344CB8AC3E}">
        <p14:creationId xmlns:p14="http://schemas.microsoft.com/office/powerpoint/2010/main" val="429447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376952" y="1421805"/>
            <a:ext cx="22645846" cy="975637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latin typeface="Times New Roman" panose="02020603050405020304" pitchFamily="18" charset="0"/>
              </a:rPr>
              <a:t>Aħna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kull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ħin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niżżu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ħajr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latin typeface="Times New Roman" panose="02020603050405020304" pitchFamily="18" charset="0"/>
              </a:rPr>
              <a:t>lil Alla minħabba fikom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anose="02020603050405020304" pitchFamily="18" charset="0"/>
              </a:rPr>
              <a:t>ilkoll, u niftakru fikom dejjem meta nitolbu.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idx="1"/>
          </p:nvPr>
        </p:nvSpPr>
        <p:spPr>
          <a:xfrm>
            <a:off x="6282" y="269677"/>
            <a:ext cx="23399750" cy="1206063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Intom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tagħlqu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s-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Saltna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tas-Smewwiet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GB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għall-bnedmin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la intom ma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tidħlu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fiha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lanqas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tħallu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lil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ħaddieħor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jkun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irid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jidħol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</a:t>
            </a:r>
            <a:endParaRPr lang="en-GB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76952" y="2753953"/>
            <a:ext cx="22645846" cy="709208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Ħażin għalikom, intom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kittieba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Fariżej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uċuħ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b’oħra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 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57809"/>
            <a:ext cx="23399750" cy="968437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pt-BR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Intom taqsmu l-ibħra u dduru d-dinja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 biex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iddawru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bniedem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għar-reliġjon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tagħkom, 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449697"/>
            <a:ext cx="23399750" cy="1170059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meta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tiġbduh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magħkom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tagħmluh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bniedem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ħaqqu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infern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darbtejn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aktar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233673"/>
            <a:ext cx="23399750" cy="1213264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Ħażin għalikom, mexxejja għomja! Intom tgħidu: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 wieħed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jaħlef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santwarju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ħalfa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tgħoddx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9797"/>
            <a:ext cx="23399750" cy="990039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jaħlef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deheb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tas-santwarju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ikollu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jrodd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.’Boloh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għomja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X’inhu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aqwa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C66BE-25F5-5A93-311B-18E5BF69E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40CFC13A-2634-AF1B-7A36-AAB9694509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10842" y="2609937"/>
            <a:ext cx="23399750" cy="738011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deheb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jew 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santwarju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jqaddes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deheb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Tgħidu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94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12671" y="306475"/>
            <a:ext cx="22574408" cy="11988626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 wieħed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jaħlef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bl-artal,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ħalfa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tgħoddx; imma jekk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jaħlef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offerta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 l-artal,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ikollu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jrodd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76952" y="2609937"/>
            <a:ext cx="22645846" cy="738011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għomja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X’inhu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aqwa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offerta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jew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l-artal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jqaddes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offerta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 </a:t>
            </a:r>
            <a:endParaRPr lang="en-GB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0" y="2609937"/>
            <a:ext cx="23399750" cy="738011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Mela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jaħlef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bl-artal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ikun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jaħlef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bl-artal u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jkun hemm fuqu, 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0" y="2609937"/>
            <a:ext cx="23399750" cy="738011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anose="02020603050405020304" pitchFamily="18" charset="0"/>
              </a:rPr>
              <a:t>Niftakru fil-</a:t>
            </a:r>
            <a:r>
              <a:rPr lang="en-US" sz="15500" dirty="0" err="1">
                <a:latin typeface="Times New Roman" panose="02020603050405020304" pitchFamily="18" charset="0"/>
              </a:rPr>
              <a:t>ħidma</a:t>
            </a:r>
            <a:r>
              <a:rPr lang="en-US" sz="15500" dirty="0">
                <a:latin typeface="Times New Roman" panose="02020603050405020304" pitchFamily="18" charset="0"/>
              </a:rPr>
              <a:t> li hi ġejja mill-</a:t>
            </a:r>
            <a:r>
              <a:rPr lang="en-US" sz="15500" dirty="0" err="1">
                <a:latin typeface="Times New Roman" panose="02020603050405020304" pitchFamily="18" charset="0"/>
              </a:rPr>
              <a:t>fidi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</a:rPr>
              <a:t>tagħkom</a:t>
            </a:r>
            <a:r>
              <a:rPr lang="en-US" sz="15500" dirty="0">
                <a:latin typeface="Times New Roman" panose="02020603050405020304" pitchFamily="18" charset="0"/>
              </a:rPr>
              <a:t> u fit-</a:t>
            </a:r>
            <a:r>
              <a:rPr lang="en-US" sz="15500" dirty="0" err="1">
                <a:latin typeface="Times New Roman" panose="02020603050405020304" pitchFamily="18" charset="0"/>
              </a:rPr>
              <a:t>taħbit</a:t>
            </a:r>
            <a:r>
              <a:rPr lang="en-US" sz="15500" dirty="0"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latin typeface="Times New Roman" panose="02020603050405020304" pitchFamily="18" charset="0"/>
              </a:rPr>
              <a:t>ħiereġ</a:t>
            </a:r>
            <a:r>
              <a:rPr lang="en-US" sz="15500" dirty="0">
                <a:latin typeface="Times New Roman" panose="02020603050405020304" pitchFamily="18" charset="0"/>
              </a:rPr>
              <a:t> minn </a:t>
            </a:r>
            <a:r>
              <a:rPr lang="en-US" sz="15500" dirty="0" err="1">
                <a:latin typeface="Times New Roman" panose="02020603050405020304" pitchFamily="18" charset="0"/>
              </a:rPr>
              <a:t>imħabbitkom</a:t>
            </a:r>
            <a:r>
              <a:rPr lang="en-US" sz="15500" dirty="0">
                <a:latin typeface="Times New Roman" panose="02020603050405020304" pitchFamily="18" charset="0"/>
              </a:rPr>
              <a:t>; </a:t>
            </a:r>
            <a:endParaRPr lang="en-US" altLang="en-US" sz="15500" dirty="0">
              <a:latin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9B3A9-70F3-C4F6-3027-2CBEBC137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8F4EDE06-5F0C-3E57-53D0-4AEE3B5F69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457809"/>
            <a:ext cx="23399750" cy="968437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jaħlef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santwarju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jkun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jaħlef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santwarju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kemm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b’min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jgħammar fih;  </a:t>
            </a:r>
            <a:br>
              <a:rPr lang="en-US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22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41233" y="1170571"/>
            <a:ext cx="22717284" cy="1026043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jaħlef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fuq 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jkun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jaħlef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kemm bit-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tron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Alla u kemm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b’dak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hemm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.”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4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501675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Tif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0" y="1637829"/>
            <a:ext cx="23399750" cy="932433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latin typeface="Times New Roman" panose="02020603050405020304" pitchFamily="18" charset="0"/>
              </a:rPr>
              <a:t>niftakru fil-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qawwa</a:t>
            </a:r>
            <a:r>
              <a:rPr lang="en-US" altLang="en-US" sz="15500" dirty="0">
                <a:latin typeface="Times New Roman" panose="02020603050405020304" pitchFamily="18" charset="0"/>
              </a:rPr>
              <a:t> tat-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tama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tagħkom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f’Sidna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Ġesu</a:t>
            </a:r>
            <a:r>
              <a:rPr lang="en-US" altLang="en-US" sz="15500" dirty="0">
                <a:latin typeface="Times New Roman" panose="02020603050405020304" pitchFamily="18" charset="0"/>
              </a:rPr>
              <a:t>’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Kristu</a:t>
            </a:r>
            <a:r>
              <a:rPr lang="en-US" altLang="en-US" sz="15500" dirty="0">
                <a:latin typeface="Times New Roman" panose="02020603050405020304" pitchFamily="18" charset="0"/>
              </a:rPr>
              <a:t> quddiem Alla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Missierna</a:t>
            </a:r>
            <a:r>
              <a:rPr lang="en-US" altLang="en-US" sz="15500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AA0BC-C420-1BB8-3BBC-9C76F86F7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DC11C923-F812-2D8A-32DC-CF834E36E8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72" y="341685"/>
            <a:ext cx="23399750" cy="1191661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latin typeface="Times New Roman" panose="02020603050405020304" pitchFamily="18" charset="0"/>
              </a:rPr>
              <a:t>Aħna</a:t>
            </a:r>
            <a:r>
              <a:rPr lang="en-US" altLang="en-US" sz="15500" dirty="0">
                <a:latin typeface="Times New Roman" panose="02020603050405020304" pitchFamily="18" charset="0"/>
              </a:rPr>
              <a:t> nafu, ħuti, li Alla jħobbkom u għażilkom. Għax l-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Evanġelju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tagħna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lilkom</a:t>
            </a:r>
            <a:r>
              <a:rPr lang="en-US" altLang="en-US" sz="15500" dirty="0">
                <a:latin typeface="Times New Roman" panose="02020603050405020304" pitchFamily="18" charset="0"/>
              </a:rPr>
              <a:t> ma kienx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biss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latin typeface="Times New Roman" panose="02020603050405020304" pitchFamily="18" charset="0"/>
              </a:rPr>
              <a:t>bil-kliem,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2174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0" y="2609937"/>
            <a:ext cx="23399750" cy="738011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latin typeface="Times New Roman" panose="02020603050405020304" pitchFamily="18" charset="0"/>
              </a:rPr>
              <a:t>imma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wkoll</a:t>
            </a:r>
            <a:r>
              <a:rPr lang="en-US" altLang="en-US" sz="15500" dirty="0">
                <a:latin typeface="Times New Roman" panose="02020603050405020304" pitchFamily="18" charset="0"/>
              </a:rPr>
              <a:t> bil-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qawwa</a:t>
            </a:r>
            <a:r>
              <a:rPr lang="en-US" altLang="en-US" sz="15500" dirty="0">
                <a:latin typeface="Times New Roman" panose="02020603050405020304" pitchFamily="18" charset="0"/>
              </a:rPr>
              <a:t>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latin typeface="Times New Roman" panose="02020603050405020304" pitchFamily="18" charset="0"/>
              </a:rPr>
              <a:t>bl-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Ispirtu</a:t>
            </a:r>
            <a:r>
              <a:rPr lang="en-US" altLang="en-US" sz="15500" dirty="0">
                <a:latin typeface="Times New Roman" panose="02020603050405020304" pitchFamily="18" charset="0"/>
              </a:rPr>
              <a:t> s-Santu u b’persważjoni sħiħa;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4D58E-E721-CA18-5996-797DD650E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14EC002A-0847-08A8-E8B1-ACB7C6520E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04" y="2609937"/>
            <a:ext cx="23399750" cy="738011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latin typeface="Times New Roman" panose="02020603050405020304" pitchFamily="18" charset="0"/>
              </a:rPr>
              <a:t>intom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tafu</a:t>
            </a:r>
            <a:r>
              <a:rPr lang="en-US" altLang="en-US" sz="15500" dirty="0">
                <a:latin typeface="Times New Roman" panose="02020603050405020304" pitchFamily="18" charset="0"/>
              </a:rPr>
              <a:t> kif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ġibna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ruħna</a:t>
            </a:r>
            <a:r>
              <a:rPr lang="en-US" altLang="en-US" sz="15500" dirty="0">
                <a:latin typeface="Times New Roman" panose="02020603050405020304" pitchFamily="18" charset="0"/>
              </a:rPr>
              <a:t> meta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konna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fostkom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latin typeface="Times New Roman" panose="02020603050405020304" pitchFamily="18" charset="0"/>
              </a:rPr>
              <a:t>għall-ġid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tagħkom</a:t>
            </a:r>
            <a:r>
              <a:rPr lang="en-US" altLang="en-US" sz="15500" dirty="0">
                <a:latin typeface="Times New Roman" panose="02020603050405020304" pitchFamily="18" charset="0"/>
              </a:rPr>
              <a:t>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en-US" altLang="en-US" sz="15500" dirty="0"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12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448390" y="1431026"/>
            <a:ext cx="22502970" cy="973793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latin typeface="Times New Roman" panose="02020603050405020304" pitchFamily="18" charset="0"/>
              </a:rPr>
              <a:t>Il-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fidi</a:t>
            </a:r>
            <a:r>
              <a:rPr lang="en-US" altLang="en-US" sz="15500" dirty="0">
                <a:latin typeface="Times New Roman" panose="02020603050405020304" pitchFamily="18" charset="0"/>
              </a:rPr>
              <a:t> li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għandkom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f’Alla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latin typeface="Times New Roman" panose="02020603050405020304" pitchFamily="18" charset="0"/>
              </a:rPr>
              <a:t>xterdet</a:t>
            </a:r>
            <a:r>
              <a:rPr lang="en-US" altLang="en-US" sz="15500" dirty="0">
                <a:latin typeface="Times New Roman" panose="02020603050405020304" pitchFamily="18" charset="0"/>
              </a:rPr>
              <a:t> ma’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kullimkien</a:t>
            </a:r>
            <a:endParaRPr lang="en-US" altLang="en-US" sz="15500" dirty="0"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latin typeface="Times New Roman" panose="02020603050405020304" pitchFamily="18" charset="0"/>
              </a:rPr>
              <a:t>b’mod</a:t>
            </a:r>
            <a:r>
              <a:rPr lang="en-US" altLang="en-US" sz="15500" dirty="0">
                <a:latin typeface="Times New Roman" panose="02020603050405020304" pitchFamily="18" charset="0"/>
              </a:rPr>
              <a:t> li aħna ma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għandna</a:t>
            </a:r>
            <a:r>
              <a:rPr lang="en-US" altLang="en-US" sz="15500" dirty="0">
                <a:latin typeface="Times New Roman" panose="02020603050405020304" pitchFamily="18" charset="0"/>
              </a:rPr>
              <a:t> għalfejn ngħidu xejn.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559</Words>
  <Application>Microsoft Office PowerPoint</Application>
  <PresentationFormat>Custom</PresentationFormat>
  <Paragraphs>94</Paragraphs>
  <Slides>43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Times New Roman</vt:lpstr>
      <vt:lpstr>Default Design</vt:lpstr>
      <vt:lpstr>Office Theme</vt:lpstr>
      <vt:lpstr>2_Default Design</vt:lpstr>
      <vt:lpstr>Qari mill-ewwel Ittra ta’  San Pawl Appostlu  lil Tessalonkin 1 Tess 1, 1-5.8b-10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Afred Caruana</dc:creator>
  <cp:lastModifiedBy>Ibragg Licence 01</cp:lastModifiedBy>
  <cp:revision>55</cp:revision>
  <dcterms:created xsi:type="dcterms:W3CDTF">2011-08-05T06:54:00Z</dcterms:created>
  <dcterms:modified xsi:type="dcterms:W3CDTF">2025-08-06T16:04:29Z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2057-11.2.0.8893</vt:lpwstr>
  </property>
</Properties>
</file>