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8"/>
  </p:notesMasterIdLst>
  <p:sldIdLst>
    <p:sldId id="289" r:id="rId3"/>
    <p:sldId id="265" r:id="rId4"/>
    <p:sldId id="324" r:id="rId5"/>
    <p:sldId id="266" r:id="rId6"/>
    <p:sldId id="315" r:id="rId7"/>
    <p:sldId id="267" r:id="rId8"/>
    <p:sldId id="316" r:id="rId9"/>
    <p:sldId id="290" r:id="rId10"/>
    <p:sldId id="291" r:id="rId11"/>
    <p:sldId id="292" r:id="rId12"/>
    <p:sldId id="326" r:id="rId13"/>
    <p:sldId id="317" r:id="rId14"/>
    <p:sldId id="318" r:id="rId15"/>
    <p:sldId id="307" r:id="rId16"/>
    <p:sldId id="308" r:id="rId17"/>
    <p:sldId id="269" r:id="rId18"/>
    <p:sldId id="306" r:id="rId19"/>
    <p:sldId id="270" r:id="rId20"/>
    <p:sldId id="271" r:id="rId21"/>
    <p:sldId id="319" r:id="rId22"/>
    <p:sldId id="322" r:id="rId23"/>
    <p:sldId id="260" r:id="rId24"/>
    <p:sldId id="323" r:id="rId25"/>
    <p:sldId id="261" r:id="rId26"/>
    <p:sldId id="277" r:id="rId27"/>
    <p:sldId id="278" r:id="rId28"/>
    <p:sldId id="279" r:id="rId29"/>
    <p:sldId id="327" r:id="rId30"/>
    <p:sldId id="320" r:id="rId31"/>
    <p:sldId id="328" r:id="rId32"/>
    <p:sldId id="280" r:id="rId33"/>
    <p:sldId id="281" r:id="rId34"/>
    <p:sldId id="321" r:id="rId35"/>
    <p:sldId id="311" r:id="rId36"/>
    <p:sldId id="314" r:id="rId37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4B5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>
      <p:cViewPr>
        <p:scale>
          <a:sx n="37" d="100"/>
          <a:sy n="37" d="100"/>
        </p:scale>
        <p:origin x="2052" y="888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E4F80-CF40-4CC5-B70B-0906E3554C1C}" type="datetimeFigureOut">
              <a:rPr lang="en-US" smtClean="0"/>
              <a:pPr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AAD9E-170F-4D07-B5FB-E2CE88A153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34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1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92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07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6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88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2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8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3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7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3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8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1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6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6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0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1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20242" y="1925905"/>
            <a:ext cx="23399750" cy="8748178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4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latin typeface="Times New Roman" pitchFamily="18" charset="0"/>
              </a:rPr>
              <a:t>lill-Kolossin</a:t>
            </a:r>
            <a:br>
              <a:rPr lang="en-US" sz="11024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1, 24-2, 3</a:t>
            </a:r>
            <a:br>
              <a:rPr lang="en-GB" sz="9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endParaRPr lang="en-US" sz="11024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6438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55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Irridkom tkunu tafu kemm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kelli nissielet minħabba fikom u minħabba f’dawk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 joqogħdu f’Laodiċija...</a:t>
            </a: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DCC7E-6E84-A326-9218-11A3F188C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7B54A-A35D-9238-0A9C-B07C83B477CB}"/>
              </a:ext>
            </a:extLst>
          </p:cNvPr>
          <p:cNvSpPr txBox="1"/>
          <p:nvPr/>
        </p:nvSpPr>
        <p:spPr>
          <a:xfrm>
            <a:off x="221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...u oħrajn li qatt ma raw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wiċċi b’għajnejhom.</a:t>
            </a:r>
            <a:r>
              <a:rPr lang="en-US" sz="15500" dirty="0">
                <a:latin typeface="Times New Roman" pitchFamily="18" charset="0"/>
              </a:rPr>
              <a:t> Dan </a:t>
            </a:r>
            <a:r>
              <a:rPr lang="en-US" sz="15500" dirty="0" err="1">
                <a:latin typeface="Times New Roman" pitchFamily="18" charset="0"/>
              </a:rPr>
              <a:t>nagħmlu</a:t>
            </a:r>
            <a:r>
              <a:rPr lang="en-US" sz="15500" dirty="0">
                <a:latin typeface="Times New Roman" pitchFamily="18" charset="0"/>
              </a:rPr>
              <a:t> biex </a:t>
            </a:r>
            <a:r>
              <a:rPr lang="en-US" sz="15500" dirty="0" err="1">
                <a:latin typeface="Times New Roman" pitchFamily="18" charset="0"/>
              </a:rPr>
              <a:t>inqawwilhom</a:t>
            </a:r>
            <a:r>
              <a:rPr lang="en-US" sz="15500" dirty="0">
                <a:latin typeface="Times New Roman" pitchFamily="18" charset="0"/>
              </a:rPr>
              <a:t> qalbhom u  </a:t>
            </a:r>
            <a:r>
              <a:rPr lang="en-US" sz="15500" dirty="0" err="1">
                <a:latin typeface="Times New Roman" pitchFamily="18" charset="0"/>
              </a:rPr>
              <a:t>jinġabru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lkoll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flimkien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fl-imħabba</a:t>
            </a:r>
            <a:r>
              <a:rPr lang="en-US" sz="15500" dirty="0">
                <a:latin typeface="Times New Roman" pitchFamily="18" charset="0"/>
              </a:rPr>
              <a:t>,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9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1484085"/>
            <a:ext cx="2174641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 err="1">
                <a:latin typeface="Times New Roman" pitchFamily="18" charset="0"/>
              </a:rPr>
              <a:t>ħalli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jaslu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għall-</a:t>
            </a:r>
            <a:r>
              <a:rPr lang="en-US" sz="15500" dirty="0" err="1">
                <a:latin typeface="Times New Roman" pitchFamily="18" charset="0"/>
              </a:rPr>
              <a:t>għana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>
                <a:latin typeface="Times New Roman" pitchFamily="18" charset="0"/>
              </a:rPr>
              <a:t>tal-fehma </a:t>
            </a:r>
            <a:r>
              <a:rPr lang="sv-SE" sz="15500" dirty="0">
                <a:latin typeface="Times New Roman" pitchFamily="18" charset="0"/>
              </a:rPr>
              <a:t>sħiħa u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sv-SE" sz="15500" dirty="0">
                <a:latin typeface="Times New Roman" pitchFamily="18" charset="0"/>
              </a:rPr>
              <a:t>l-għarfien tal-misteru ta’ Alla li hu Kristu. </a:t>
            </a: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676719"/>
            <a:ext cx="2174641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5500" dirty="0">
                <a:latin typeface="Times New Roman" pitchFamily="18" charset="0"/>
              </a:rPr>
              <a:t>Fih hemm moħbija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sv-SE" sz="15500" dirty="0">
                <a:latin typeface="Times New Roman" pitchFamily="18" charset="0"/>
              </a:rPr>
              <a:t>t-teżori kollha tal-għerf u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sv-SE" sz="15500" dirty="0">
                <a:latin typeface="Times New Roman" pitchFamily="18" charset="0"/>
              </a:rPr>
              <a:t>l-għaqal.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489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2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563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07572"/>
            <a:ext cx="233997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9073" y="827386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8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7504" y="1259434"/>
            <a:ext cx="19505459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 biss il-mistrieħ ta’ ruħi,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mingħandu tiġini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t-tama.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6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0069" y="1419116"/>
            <a:ext cx="1951289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biss il-blata u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s-salvazzjoni tiegħi,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l-kenn tiegħi;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xejn ma jċaqlaqni. </a:t>
            </a:r>
          </a:p>
        </p:txBody>
      </p:sp>
    </p:spTree>
    <p:extLst>
      <p:ext uri="{BB962C8B-B14F-4D97-AF65-F5344CB8AC3E}">
        <p14:creationId xmlns:p14="http://schemas.microsoft.com/office/powerpoint/2010/main" val="4268987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4779" y="251322"/>
            <a:ext cx="19505459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Ittama fih f’kull żmien,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 poplu;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iftħu qalbkom quddiemu.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 hu kenn għalina! </a:t>
            </a:r>
          </a:p>
        </p:txBody>
      </p:sp>
    </p:spTree>
    <p:extLst>
      <p:ext uri="{BB962C8B-B14F-4D97-AF65-F5344CB8AC3E}">
        <p14:creationId xmlns:p14="http://schemas.microsoft.com/office/powerpoint/2010/main" val="92394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676719"/>
            <a:ext cx="2228865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Ħuti, jien issa nifraħ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bit-tbatijiet tiegħi minħabba fikom, </a:t>
            </a:r>
            <a:endParaRPr 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8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51722"/>
            <a:ext cx="233997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381496"/>
            <a:ext cx="22002903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nagħaġ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jisimgħu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nagħrafhom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833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69795" y="5228424"/>
            <a:ext cx="228003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907277"/>
            <a:ext cx="23399750" cy="878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b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6, 6-11</a:t>
            </a:r>
          </a:p>
          <a:p>
            <a:pPr algn="ctr">
              <a:defRPr/>
            </a:pP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15500" b="1" i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033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82111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itchFamily="18" charset="0"/>
              </a:rPr>
              <a:t>F’jum is-</a:t>
            </a:r>
            <a:r>
              <a:rPr lang="en-GB" sz="15500" dirty="0" err="1">
                <a:latin typeface="Times New Roman" pitchFamily="18" charset="0"/>
              </a:rPr>
              <a:t>Sibt</a:t>
            </a:r>
            <a:r>
              <a:rPr lang="en-GB" sz="15500" dirty="0">
                <a:latin typeface="Times New Roman" pitchFamily="18" charset="0"/>
              </a:rPr>
              <a:t> Ġesù </a:t>
            </a:r>
            <a:r>
              <a:rPr lang="en-GB" sz="15500" dirty="0" err="1">
                <a:latin typeface="Times New Roman" pitchFamily="18" charset="0"/>
              </a:rPr>
              <a:t>daħal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dirty="0">
                <a:latin typeface="Times New Roman" pitchFamily="18" charset="0"/>
              </a:rPr>
              <a:t>fis-sinagoga u qagħad </a:t>
            </a:r>
            <a:r>
              <a:rPr lang="en-GB" sz="15500" dirty="0" err="1">
                <a:latin typeface="Times New Roman" pitchFamily="18" charset="0"/>
              </a:rPr>
              <a:t>jgħallem</a:t>
            </a:r>
            <a:r>
              <a:rPr lang="en-GB" sz="15500" dirty="0">
                <a:latin typeface="Times New Roman" pitchFamily="18" charset="0"/>
              </a:rPr>
              <a:t>. Kien hemm </a:t>
            </a:r>
          </a:p>
          <a:p>
            <a:pPr algn="ctr"/>
            <a:r>
              <a:rPr lang="en-GB" sz="15500" dirty="0" err="1">
                <a:latin typeface="Times New Roman" pitchFamily="18" charset="0"/>
              </a:rPr>
              <a:t>raġel</a:t>
            </a:r>
            <a:r>
              <a:rPr lang="en-GB" sz="15500" dirty="0">
                <a:latin typeface="Times New Roman" pitchFamily="18" charset="0"/>
              </a:rPr>
              <a:t> li </a:t>
            </a:r>
            <a:r>
              <a:rPr lang="en-GB" sz="15500" dirty="0" err="1">
                <a:latin typeface="Times New Roman" pitchFamily="18" charset="0"/>
              </a:rPr>
              <a:t>kellu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idu</a:t>
            </a:r>
            <a:r>
              <a:rPr lang="en-GB" sz="15500" dirty="0">
                <a:latin typeface="Times New Roman" pitchFamily="18" charset="0"/>
              </a:rPr>
              <a:t> l-</a:t>
            </a:r>
            <a:r>
              <a:rPr lang="en-GB" sz="15500" dirty="0" err="1">
                <a:latin typeface="Times New Roman" pitchFamily="18" charset="0"/>
              </a:rPr>
              <a:t>leminija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niexfa</a:t>
            </a:r>
            <a:r>
              <a:rPr lang="en-GB" sz="15500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310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6667" y="282111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GB" sz="15500" dirty="0">
                <a:latin typeface="Times New Roman" pitchFamily="18" charset="0"/>
              </a:rPr>
              <a:t>Il-</a:t>
            </a:r>
            <a:r>
              <a:rPr lang="en-GB" sz="15500" dirty="0" err="1">
                <a:latin typeface="Times New Roman" pitchFamily="18" charset="0"/>
              </a:rPr>
              <a:t>kittieba</a:t>
            </a:r>
            <a:r>
              <a:rPr lang="en-GB" sz="15500" dirty="0">
                <a:latin typeface="Times New Roman" pitchFamily="18" charset="0"/>
              </a:rPr>
              <a:t> u l-</a:t>
            </a:r>
            <a:r>
              <a:rPr lang="en-GB" sz="15500" dirty="0" err="1">
                <a:latin typeface="Times New Roman" pitchFamily="18" charset="0"/>
              </a:rPr>
              <a:t>Fariżej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GB" sz="15500" dirty="0">
                <a:latin typeface="Times New Roman" pitchFamily="18" charset="0"/>
              </a:rPr>
              <a:t>kienu </a:t>
            </a:r>
            <a:r>
              <a:rPr lang="en-GB" sz="15500" dirty="0" err="1">
                <a:latin typeface="Times New Roman" pitchFamily="18" charset="0"/>
              </a:rPr>
              <a:t>moħħhom</a:t>
            </a:r>
            <a:r>
              <a:rPr lang="en-GB" sz="15500" dirty="0">
                <a:latin typeface="Times New Roman" pitchFamily="18" charset="0"/>
              </a:rPr>
              <a:t> fih biex </a:t>
            </a:r>
            <a:r>
              <a:rPr lang="en-GB" sz="15500" dirty="0" err="1">
                <a:latin typeface="Times New Roman" pitchFamily="18" charset="0"/>
              </a:rPr>
              <a:t>jaraw</a:t>
            </a:r>
            <a:r>
              <a:rPr lang="en-GB" sz="15500" dirty="0">
                <a:latin typeface="Times New Roman" pitchFamily="18" charset="0"/>
              </a:rPr>
              <a:t> jekk </a:t>
            </a:r>
            <a:r>
              <a:rPr lang="mt-MT" sz="15500" dirty="0">
                <a:latin typeface="Times New Roman" pitchFamily="18" charset="0"/>
              </a:rPr>
              <a:t>ifejjaqx f’jum is-Sibt, ħalli b’hekk isibu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fuqiex jixluh.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814" y="2676719"/>
            <a:ext cx="2216212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Iżda hu għaraf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ħsibijiethom, u qal lir-raġel li kellu idu niexfa: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62211-A0E8-7E52-3E45-BA8CC7C0A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BB990-8388-5B78-3554-39822E05106B}"/>
              </a:ext>
            </a:extLst>
          </p:cNvPr>
          <p:cNvSpPr txBox="1"/>
          <p:nvPr/>
        </p:nvSpPr>
        <p:spPr>
          <a:xfrm>
            <a:off x="618814" y="3099911"/>
            <a:ext cx="22162122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Qum,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oħroġ fin-nofs!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en-US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Dak qam u ħareġ fin-nofs.</a:t>
            </a:r>
          </a:p>
        </p:txBody>
      </p:sp>
    </p:spTree>
    <p:extLst>
      <p:ext uri="{BB962C8B-B14F-4D97-AF65-F5344CB8AC3E}">
        <p14:creationId xmlns:p14="http://schemas.microsoft.com/office/powerpoint/2010/main" val="4088208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2651" y="5061987"/>
            <a:ext cx="2203444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 qalilhom Ġesù: </a:t>
            </a:r>
            <a:endParaRPr lang="en-US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7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831A4-9DE0-4275-A1A3-90151E50C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CE41B1-77C6-AAC0-53BB-E1AD2910B56A}"/>
              </a:ext>
            </a:extLst>
          </p:cNvPr>
          <p:cNvSpPr txBox="1"/>
          <p:nvPr/>
        </p:nvSpPr>
        <p:spPr>
          <a:xfrm>
            <a:off x="555547" y="353549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għaliex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bihom jiena ntemm f’ġismi dak li </a:t>
            </a:r>
            <a:r>
              <a:rPr lang="mt-MT" sz="15500" spc="-300" dirty="0">
                <a:latin typeface="Times New Roman" pitchFamily="18" charset="0"/>
              </a:rPr>
              <a:t>jonqos</a:t>
            </a:r>
            <a:r>
              <a:rPr lang="en-GB" sz="15500" spc="-300" dirty="0">
                <a:latin typeface="Times New Roman" pitchFamily="18" charset="0"/>
              </a:rPr>
              <a:t> </a:t>
            </a:r>
            <a:endParaRPr lang="mt-MT" sz="15500" spc="-300" dirty="0">
              <a:latin typeface="Times New Roman" pitchFamily="18" charset="0"/>
            </a:endParaRPr>
          </a:p>
          <a:p>
            <a:pPr algn="ctr"/>
            <a:r>
              <a:rPr lang="mt-MT" sz="15500" spc="-300" dirty="0">
                <a:latin typeface="Times New Roman" pitchFamily="18" charset="0"/>
              </a:rPr>
              <a:t>mit-tbatijiet ta’ Kristu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għall-ġisem tiegħu li hu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l-Knisja.</a:t>
            </a:r>
            <a:r>
              <a:rPr lang="en-US" sz="15500" spc="-300" dirty="0">
                <a:latin typeface="Times New Roman" pitchFamily="18" charset="0"/>
              </a:rPr>
              <a:t> </a:t>
            </a:r>
            <a:endParaRPr lang="mt-MT" sz="15500" spc="-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88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A7A40-B4C4-D422-F187-636E72B89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EF3FCF-372C-EF92-548A-1C80551D57D8}"/>
              </a:ext>
            </a:extLst>
          </p:cNvPr>
          <p:cNvSpPr txBox="1"/>
          <p:nvPr/>
        </p:nvSpPr>
        <p:spPr>
          <a:xfrm>
            <a:off x="0" y="290656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nistaqsikom ħaġa: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X’jiswa nhar ta’ Sibt,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 il-ġid jew tagħmel id-deni?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Issalva ħajja jew teqridha?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0919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321" y="2675925"/>
            <a:ext cx="2278910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xeħet ħarsa madwaru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fuqhom ilkoll, u qal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lir-raġel:</a:t>
            </a:r>
          </a:p>
        </p:txBody>
      </p:sp>
    </p:spTree>
    <p:extLst>
      <p:ext uri="{BB962C8B-B14F-4D97-AF65-F5344CB8AC3E}">
        <p14:creationId xmlns:p14="http://schemas.microsoft.com/office/powerpoint/2010/main" val="3565629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714643"/>
            <a:ext cx="22145780" cy="1117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Midd idek!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endParaRPr lang="mt-MT" sz="10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Hekk għamel dak, u idu reġgħet saritlu qawwija u sħiħa.</a:t>
            </a:r>
            <a:r>
              <a:rPr lang="en-US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683" y="1483291"/>
            <a:ext cx="2145838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en-US" sz="15500" dirty="0">
                <a:latin typeface="Times New Roman" pitchFamily="18" charset="0"/>
              </a:rPr>
              <a:t>Iżda huma </a:t>
            </a:r>
            <a:r>
              <a:rPr lang="en-US" sz="15500" dirty="0" err="1">
                <a:latin typeface="Times New Roman" pitchFamily="18" charset="0"/>
              </a:rPr>
              <a:t>xegħlu</a:t>
            </a:r>
            <a:r>
              <a:rPr lang="en-US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en-US" sz="15500" dirty="0" err="1">
                <a:latin typeface="Times New Roman" pitchFamily="18" charset="0"/>
              </a:rPr>
              <a:t>bil-korla</a:t>
            </a:r>
            <a:r>
              <a:rPr lang="en-US" sz="15500" dirty="0">
                <a:latin typeface="Times New Roman" pitchFamily="18" charset="0"/>
              </a:rPr>
              <a:t>, u </a:t>
            </a:r>
            <a:r>
              <a:rPr lang="en-US" sz="15500" dirty="0" err="1">
                <a:latin typeface="Times New Roman" pitchFamily="18" charset="0"/>
              </a:rPr>
              <a:t>bdew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jiddiskutu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bejniethom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en-US" sz="15500" dirty="0" err="1">
                <a:latin typeface="Times New Roman" pitchFamily="18" charset="0"/>
              </a:rPr>
              <a:t>x’se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jagħmlu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b’Ġesù</a:t>
            </a:r>
            <a:r>
              <a:rPr lang="en-US" sz="155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450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779714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6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90656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Tagħha jiena sirt ministru,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skont ma tani nagħmel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Alla għalikom, jiġifieri li nxandar b’mod sħiħ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il-Kelma ta’ Alla,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227764"/>
            <a:ext cx="2200290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il-misteru li kien moħbi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sa miż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żminijiet u</a:t>
            </a:r>
            <a:r>
              <a:rPr lang="en-US" sz="15500" dirty="0">
                <a:latin typeface="Times New Roman" pitchFamily="18" charset="0"/>
              </a:rPr>
              <a:t>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l-ġenerazzjonijiet kollha, </a:t>
            </a:r>
            <a:endParaRPr lang="en-US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u li issa hu mgħarraf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lill-qaddisin tiegħu,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4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774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lil dawk li Alla </a:t>
            </a:r>
            <a:r>
              <a:rPr lang="en-US" sz="15500" dirty="0" err="1">
                <a:latin typeface="Times New Roman" pitchFamily="18" charset="0"/>
              </a:rPr>
              <a:t>ried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jgħarrafhom</a:t>
            </a:r>
            <a:r>
              <a:rPr lang="en-US" sz="15500" dirty="0">
                <a:latin typeface="Times New Roman" pitchFamily="18" charset="0"/>
              </a:rPr>
              <a:t> kemm huwa </a:t>
            </a:r>
            <a:r>
              <a:rPr lang="en-US" sz="15500" dirty="0" err="1">
                <a:latin typeface="Times New Roman" pitchFamily="18" charset="0"/>
              </a:rPr>
              <a:t>kbir</a:t>
            </a:r>
            <a:r>
              <a:rPr lang="en-US" sz="15500" dirty="0">
                <a:latin typeface="Times New Roman" pitchFamily="18" charset="0"/>
              </a:rPr>
              <a:t> l-</a:t>
            </a:r>
            <a:r>
              <a:rPr lang="en-US" sz="15500" dirty="0" err="1">
                <a:latin typeface="Times New Roman" pitchFamily="18" charset="0"/>
              </a:rPr>
              <a:t>għana</a:t>
            </a:r>
            <a:r>
              <a:rPr lang="en-US" sz="15500" dirty="0">
                <a:latin typeface="Times New Roman" pitchFamily="18" charset="0"/>
              </a:rPr>
              <a:t> tal-</a:t>
            </a:r>
            <a:r>
              <a:rPr lang="en-US" sz="15500" dirty="0" err="1">
                <a:latin typeface="Times New Roman" pitchFamily="18" charset="0"/>
              </a:rPr>
              <a:t>glorja</a:t>
            </a:r>
            <a:r>
              <a:rPr lang="en-US" sz="15500" dirty="0">
                <a:latin typeface="Times New Roman" pitchFamily="18" charset="0"/>
              </a:rPr>
              <a:t> ta’ dan il-</a:t>
            </a:r>
            <a:r>
              <a:rPr lang="en-US" sz="15500" dirty="0" err="1">
                <a:latin typeface="Times New Roman" pitchFamily="18" charset="0"/>
              </a:rPr>
              <a:t>misteru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en-US" sz="15500" dirty="0" err="1">
                <a:latin typeface="Times New Roman" pitchFamily="18" charset="0"/>
              </a:rPr>
              <a:t>fost</a:t>
            </a:r>
            <a:r>
              <a:rPr lang="en-US" sz="15500" dirty="0">
                <a:latin typeface="Times New Roman" pitchFamily="18" charset="0"/>
              </a:rPr>
              <a:t> il-</a:t>
            </a:r>
            <a:r>
              <a:rPr lang="en-US" sz="15500" dirty="0" err="1">
                <a:latin typeface="Times New Roman" pitchFamily="18" charset="0"/>
              </a:rPr>
              <a:t>pagani</a:t>
            </a:r>
            <a:r>
              <a:rPr lang="en-US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</a:t>
            </a:r>
            <a:r>
              <a:rPr lang="en-US" sz="15500" dirty="0">
                <a:latin typeface="Times New Roman" pitchFamily="18" charset="0"/>
              </a:rPr>
              <a:t>li hu Kristu </a:t>
            </a:r>
            <a:r>
              <a:rPr lang="en-US" sz="15500" dirty="0" err="1">
                <a:latin typeface="Times New Roman" pitchFamily="18" charset="0"/>
              </a:rPr>
              <a:t>fikom</a:t>
            </a:r>
            <a:r>
              <a:rPr lang="en-US" sz="15500" dirty="0">
                <a:latin typeface="Times New Roman" pitchFamily="18" charset="0"/>
              </a:rPr>
              <a:t>,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6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9099" y="2675925"/>
            <a:ext cx="2216155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latin typeface="Times New Roman" pitchFamily="18" charset="0"/>
              </a:rPr>
              <a:t>it-</a:t>
            </a:r>
            <a:r>
              <a:rPr lang="en-US" sz="15500" dirty="0" err="1">
                <a:latin typeface="Times New Roman" pitchFamily="18" charset="0"/>
              </a:rPr>
              <a:t>tama</a:t>
            </a:r>
            <a:r>
              <a:rPr lang="en-US" sz="15500" dirty="0">
                <a:latin typeface="Times New Roman" pitchFamily="18" charset="0"/>
              </a:rPr>
              <a:t> tal-</a:t>
            </a:r>
            <a:r>
              <a:rPr lang="en-US" sz="15500" dirty="0" err="1">
                <a:latin typeface="Times New Roman" pitchFamily="18" charset="0"/>
              </a:rPr>
              <a:t>glorja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tagħkom.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Lilu aħna nħabbru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lill-bnedmin kollha, </a:t>
            </a:r>
          </a:p>
        </p:txBody>
      </p:sp>
    </p:spTree>
    <p:extLst>
      <p:ext uri="{BB962C8B-B14F-4D97-AF65-F5344CB8AC3E}">
        <p14:creationId xmlns:p14="http://schemas.microsoft.com/office/powerpoint/2010/main" val="251182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nwissu u ngħallmu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lil kulħadd bl-għerf kollu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biex inwasslu lil kull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bniedem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għall</a:t>
            </a:r>
            <a:r>
              <a:rPr lang="en-US" sz="15500" dirty="0">
                <a:latin typeface="Times New Roman" pitchFamily="18" charset="0"/>
              </a:rPr>
              <a:t>-</a:t>
            </a:r>
            <a:r>
              <a:rPr lang="mt-MT" sz="15500" dirty="0">
                <a:latin typeface="Times New Roman" pitchFamily="18" charset="0"/>
              </a:rPr>
              <a:t>perfezzjoni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fi Kristu. </a:t>
            </a:r>
          </a:p>
        </p:txBody>
      </p:sp>
    </p:spTree>
    <p:extLst>
      <p:ext uri="{BB962C8B-B14F-4D97-AF65-F5344CB8AC3E}">
        <p14:creationId xmlns:p14="http://schemas.microsoft.com/office/powerpoint/2010/main" val="25115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Għalhekk jiena nitħabat u nissielet bis-saħħa tiegħu, li tinsab taħdem fija bil-qawwa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kollha tiegħu.</a:t>
            </a:r>
          </a:p>
        </p:txBody>
      </p:sp>
    </p:spTree>
    <p:extLst>
      <p:ext uri="{BB962C8B-B14F-4D97-AF65-F5344CB8AC3E}">
        <p14:creationId xmlns:p14="http://schemas.microsoft.com/office/powerpoint/2010/main" val="13537930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478</Words>
  <Application>Microsoft Office PowerPoint</Application>
  <PresentationFormat>Custom</PresentationFormat>
  <Paragraphs>84</Paragraphs>
  <Slides>35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Default Design</vt:lpstr>
      <vt:lpstr>1_Default Design</vt:lpstr>
      <vt:lpstr>Qari mill-Ittra ta’  San Pawl Appostlu  lill-Kolossin Kol 1, 24-2,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52</cp:revision>
  <dcterms:created xsi:type="dcterms:W3CDTF">2011-07-27T17:48:55Z</dcterms:created>
  <dcterms:modified xsi:type="dcterms:W3CDTF">2025-08-14T05:01:38Z</dcterms:modified>
</cp:coreProperties>
</file>