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42"/>
  </p:notesMasterIdLst>
  <p:sldIdLst>
    <p:sldId id="289" r:id="rId3"/>
    <p:sldId id="265" r:id="rId4"/>
    <p:sldId id="266" r:id="rId5"/>
    <p:sldId id="267" r:id="rId6"/>
    <p:sldId id="321" r:id="rId7"/>
    <p:sldId id="268" r:id="rId8"/>
    <p:sldId id="331" r:id="rId9"/>
    <p:sldId id="290" r:id="rId10"/>
    <p:sldId id="291" r:id="rId11"/>
    <p:sldId id="322" r:id="rId12"/>
    <p:sldId id="332" r:id="rId13"/>
    <p:sldId id="310" r:id="rId14"/>
    <p:sldId id="270" r:id="rId15"/>
    <p:sldId id="269" r:id="rId16"/>
    <p:sldId id="323" r:id="rId17"/>
    <p:sldId id="317" r:id="rId18"/>
    <p:sldId id="271" r:id="rId19"/>
    <p:sldId id="309" r:id="rId20"/>
    <p:sldId id="324" r:id="rId21"/>
    <p:sldId id="294" r:id="rId22"/>
    <p:sldId id="295" r:id="rId23"/>
    <p:sldId id="325" r:id="rId24"/>
    <p:sldId id="329" r:id="rId25"/>
    <p:sldId id="260" r:id="rId26"/>
    <p:sldId id="330" r:id="rId27"/>
    <p:sldId id="261" r:id="rId28"/>
    <p:sldId id="277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16" r:id="rId40"/>
    <p:sldId id="320" r:id="rId41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AB5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>
        <p:scale>
          <a:sx n="33" d="100"/>
          <a:sy n="33" d="100"/>
        </p:scale>
        <p:origin x="2298" y="1086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0" y="1962504"/>
            <a:ext cx="23386179" cy="8676567"/>
          </a:xfrm>
        </p:spPr>
        <p:txBody>
          <a:bodyPr anchor="t" anchorCtr="0"/>
          <a:lstStyle/>
          <a:p>
            <a:pPr eaLnBrk="1" hangingPunct="1"/>
            <a:r>
              <a:rPr lang="en-US" sz="1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sz="1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lill-Kolossin</a:t>
            </a:r>
            <a:br>
              <a:rPr lang="en-US" sz="1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Kol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3, 1-11</a:t>
            </a:r>
            <a:br>
              <a:rPr lang="en-GB" sz="9600" b="1" i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endParaRPr lang="en-US" sz="11024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43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1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latin typeface="Times New Roman" pitchFamily="18" charset="0"/>
              </a:rPr>
              <a:t>li </a:t>
            </a:r>
            <a:r>
              <a:rPr lang="en-US" sz="15500" dirty="0" err="1">
                <a:latin typeface="Times New Roman" pitchFamily="18" charset="0"/>
              </a:rPr>
              <a:t>jiġġedded</a:t>
            </a:r>
            <a:r>
              <a:rPr lang="en-US" sz="15500" dirty="0">
                <a:latin typeface="Times New Roman" pitchFamily="18" charset="0"/>
              </a:rPr>
              <a:t> dejjem skont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US" sz="15500" dirty="0">
                <a:latin typeface="Times New Roman" pitchFamily="18" charset="0"/>
              </a:rPr>
              <a:t>ix-</a:t>
            </a:r>
            <a:r>
              <a:rPr lang="en-US" sz="15500" dirty="0" err="1">
                <a:latin typeface="Times New Roman" pitchFamily="18" charset="0"/>
              </a:rPr>
              <a:t>xbieha</a:t>
            </a:r>
            <a:r>
              <a:rPr lang="en-US" sz="15500" dirty="0">
                <a:latin typeface="Times New Roman" pitchFamily="18" charset="0"/>
              </a:rPr>
              <a:t> ta’ min </a:t>
            </a:r>
            <a:r>
              <a:rPr lang="en-US" sz="15500" dirty="0" err="1">
                <a:latin typeface="Times New Roman" pitchFamily="18" charset="0"/>
              </a:rPr>
              <a:t>ħalqu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jikber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fl-għerf</a:t>
            </a:r>
            <a:r>
              <a:rPr 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379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DDCE8-A2F1-467F-B4EF-A3DE11464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14DD13-AEDE-ED89-A896-0095E2159F7F}"/>
              </a:ext>
            </a:extLst>
          </p:cNvPr>
          <p:cNvSpPr txBox="1"/>
          <p:nvPr/>
        </p:nvSpPr>
        <p:spPr>
          <a:xfrm>
            <a:off x="0" y="21428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latin typeface="Times New Roman" pitchFamily="18" charset="0"/>
              </a:rPr>
              <a:t>Fih ma hemmx Grieg jew </a:t>
            </a:r>
            <a:r>
              <a:rPr lang="en-US" sz="15500" dirty="0" err="1">
                <a:latin typeface="Times New Roman" pitchFamily="18" charset="0"/>
              </a:rPr>
              <a:t>Lhudi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ċirkonċiż</a:t>
            </a:r>
            <a:r>
              <a:rPr lang="en-US" sz="15500" dirty="0">
                <a:latin typeface="Times New Roman" pitchFamily="18" charset="0"/>
              </a:rPr>
              <a:t> jew mhux, </a:t>
            </a:r>
            <a:r>
              <a:rPr lang="en-US" sz="15500" dirty="0" err="1">
                <a:latin typeface="Times New Roman" pitchFamily="18" charset="0"/>
              </a:rPr>
              <a:t>Barbaru</a:t>
            </a:r>
            <a:r>
              <a:rPr lang="en-US" sz="15500" dirty="0">
                <a:latin typeface="Times New Roman" pitchFamily="18" charset="0"/>
              </a:rPr>
              <a:t> jew </a:t>
            </a:r>
            <a:r>
              <a:rPr lang="en-US" sz="15500" dirty="0" err="1">
                <a:latin typeface="Times New Roman" pitchFamily="18" charset="0"/>
              </a:rPr>
              <a:t>Skita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ilsir</a:t>
            </a:r>
            <a:r>
              <a:rPr lang="en-US" sz="15500" dirty="0">
                <a:latin typeface="Times New Roman" pitchFamily="18" charset="0"/>
              </a:rPr>
              <a:t> jew </a:t>
            </a:r>
            <a:r>
              <a:rPr lang="en-US" sz="15500" dirty="0" err="1">
                <a:latin typeface="Times New Roman" pitchFamily="18" charset="0"/>
              </a:rPr>
              <a:t>ħieles</a:t>
            </a:r>
            <a:r>
              <a:rPr lang="en-US" sz="15500" dirty="0">
                <a:latin typeface="Times New Roman" pitchFamily="18" charset="0"/>
              </a:rPr>
              <a:t>, iżda Kristu </a:t>
            </a:r>
            <a:r>
              <a:rPr lang="en-US" sz="15500" dirty="0" err="1">
                <a:latin typeface="Times New Roman" pitchFamily="18" charset="0"/>
              </a:rPr>
              <a:t>f’kollox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f’kulħadd</a:t>
            </a:r>
            <a:r>
              <a:rPr 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765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4347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0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15818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Twajjeb ma’ kulħadd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827386"/>
            <a:ext cx="1722779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655" y="2675925"/>
            <a:ext cx="2196244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Kuljum irrid inbierkek,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nfaħħar ismek għal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 ta’ dejjem.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655" y="2676719"/>
            <a:ext cx="2196244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 il-Mulej,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min ifaħħru bil-bosta,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 tarf il-kobor tiegħu. 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91615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Twajjeb ma’ kulħadd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8027" y="1484085"/>
            <a:ext cx="1946369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 għamilt iroddlok ħajr, Mulej;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iberkuk il-ħbieb tiegħek kollha.</a:t>
            </a:r>
          </a:p>
        </p:txBody>
      </p:sp>
    </p:spTree>
    <p:extLst>
      <p:ext uri="{BB962C8B-B14F-4D97-AF65-F5344CB8AC3E}">
        <p14:creationId xmlns:p14="http://schemas.microsoft.com/office/powerpoint/2010/main" val="92394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1483291"/>
            <a:ext cx="1574346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Is-sebħ tas-saltna tiegħek ixandru,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is-setgħa tiegħek jitkellmu. </a:t>
            </a:r>
          </a:p>
        </p:txBody>
      </p:sp>
    </p:spTree>
    <p:extLst>
      <p:ext uri="{BB962C8B-B14F-4D97-AF65-F5344CB8AC3E}">
        <p14:creationId xmlns:p14="http://schemas.microsoft.com/office/powerpoint/2010/main" val="1236984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92409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Twajjeb ma’ kulħadd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Ħuti, jekk intom irxuxtajtu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ma’ Kristu, fittxu l-ħwejjeġ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tas-sema,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fejn Kristu qiegħed fuq il-lemin ta’ Alla. </a:t>
            </a: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1868" y="1483291"/>
            <a:ext cx="21376013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jgħarrfu lill-bniedem il-qawwa tiegħek,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s-sebħ u l-ġmiel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tas-saltna tiegħek.</a:t>
            </a:r>
          </a:p>
        </p:txBody>
      </p:sp>
    </p:spTree>
    <p:extLst>
      <p:ext uri="{BB962C8B-B14F-4D97-AF65-F5344CB8AC3E}">
        <p14:creationId xmlns:p14="http://schemas.microsoft.com/office/powerpoint/2010/main" val="2938969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4574" y="1484085"/>
            <a:ext cx="19570601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Saltnatek hi saltna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għaż-żminijiet kollha,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nisel għal nisel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il-ħakma tiegħek. </a:t>
            </a:r>
          </a:p>
        </p:txBody>
      </p:sp>
    </p:spTree>
    <p:extLst>
      <p:ext uri="{BB962C8B-B14F-4D97-AF65-F5344CB8AC3E}">
        <p14:creationId xmlns:p14="http://schemas.microsoft.com/office/powerpoint/2010/main" val="435467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92409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Twajjeb ma’ kulħadd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228424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483291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Ifirħu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aqbżu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b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ħlaskom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228424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6, 20-26</a:t>
            </a:r>
          </a:p>
          <a:p>
            <a:pPr algn="ctr">
              <a:defRPr/>
            </a:pPr>
            <a:r>
              <a:rPr lang="mt-MT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2676719"/>
            <a:ext cx="2221721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F’dak iż-żmien, </a:t>
            </a:r>
            <a:r>
              <a:rPr lang="en-US" sz="15500" dirty="0">
                <a:latin typeface="Times New Roman" pitchFamily="18" charset="0"/>
              </a:rPr>
              <a:t>Ġ</a:t>
            </a:r>
            <a:r>
              <a:rPr lang="mt-MT" sz="15500" dirty="0">
                <a:latin typeface="Times New Roman" pitchFamily="18" charset="0"/>
              </a:rPr>
              <a:t>esù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rafa’ għajnejh lejn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id-dixxipli tiegħu u qal:</a:t>
            </a: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4F104-8F09-48F5-C072-E631DB789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6D89C3-C397-16E3-EAA6-4A1F695B1DE6}"/>
              </a:ext>
            </a:extLst>
          </p:cNvPr>
          <p:cNvSpPr txBox="1"/>
          <p:nvPr/>
        </p:nvSpPr>
        <p:spPr>
          <a:xfrm>
            <a:off x="0" y="2676719"/>
            <a:ext cx="2340972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“Henjin intom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foqra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tagħkom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Alla.</a:t>
            </a:r>
          </a:p>
        </p:txBody>
      </p:sp>
    </p:spTree>
    <p:extLst>
      <p:ext uri="{BB962C8B-B14F-4D97-AF65-F5344CB8AC3E}">
        <p14:creationId xmlns:p14="http://schemas.microsoft.com/office/powerpoint/2010/main" val="3398654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48EF3-9C5D-48F1-47F2-A5FC37706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C538BB-FE95-6783-5FE3-D790C6553EC3}"/>
              </a:ext>
            </a:extLst>
          </p:cNvPr>
          <p:cNvSpPr txBox="1"/>
          <p:nvPr/>
        </p:nvSpPr>
        <p:spPr>
          <a:xfrm>
            <a:off x="0" y="2676719"/>
            <a:ext cx="2340972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 intom li għalissa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-ġuħ,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għad tkunu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mxebbgħin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62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Aħsbu fil-ħwejjeġ tas-sema,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mhux f’dawk tal-art.</a:t>
            </a:r>
            <a:r>
              <a:rPr lang="en-US" sz="15500" dirty="0">
                <a:latin typeface="Times New Roman" pitchFamily="18" charset="0"/>
              </a:rPr>
              <a:t> Għax intom </a:t>
            </a:r>
            <a:r>
              <a:rPr lang="en-US" sz="15500" dirty="0" err="1">
                <a:latin typeface="Times New Roman" pitchFamily="18" charset="0"/>
              </a:rPr>
              <a:t>mittu</a:t>
            </a:r>
            <a:r>
              <a:rPr lang="en-US" sz="15500" dirty="0">
                <a:latin typeface="Times New Roman" pitchFamily="18" charset="0"/>
              </a:rPr>
              <a:t>, imma </a:t>
            </a:r>
            <a:r>
              <a:rPr lang="mt-MT" sz="15500" dirty="0">
                <a:latin typeface="Times New Roman" pitchFamily="18" charset="0"/>
              </a:rPr>
              <a:t>ħajjitkom hi moħbija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flimkien ma’ Kristu f’Alla. </a:t>
            </a:r>
          </a:p>
        </p:txBody>
      </p:sp>
    </p:spTree>
    <p:extLst>
      <p:ext uri="{BB962C8B-B14F-4D97-AF65-F5344CB8AC3E}">
        <p14:creationId xmlns:p14="http://schemas.microsoft.com/office/powerpoint/2010/main" val="267144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B0196-9699-6744-69FC-3101D8B2D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3D1F9F-6DCC-0972-5C2C-0EFFFD732FB2}"/>
              </a:ext>
            </a:extLst>
          </p:cNvPr>
          <p:cNvSpPr txBox="1"/>
          <p:nvPr/>
        </p:nvSpPr>
        <p:spPr>
          <a:xfrm>
            <a:off x="13499" y="3868559"/>
            <a:ext cx="2340972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 intom li għalissa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tithennew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6453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C99ED-E18C-6B33-1F66-E77C47D56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ABA724-9317-42EC-8EC0-F6BE98244983}"/>
              </a:ext>
            </a:extLst>
          </p:cNvPr>
          <p:cNvSpPr txBox="1"/>
          <p:nvPr/>
        </p:nvSpPr>
        <p:spPr>
          <a:xfrm>
            <a:off x="-9971" y="291450"/>
            <a:ext cx="23409721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 intom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jobogħdukom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jaqtgħukom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91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0C11F-950D-2FC5-FBA0-4A872EC6E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B5ACD7-7A15-DE6B-AD57-8C7F888AD075}"/>
              </a:ext>
            </a:extLst>
          </p:cNvPr>
          <p:cNvSpPr txBox="1"/>
          <p:nvPr/>
        </p:nvSpPr>
        <p:spPr>
          <a:xfrm>
            <a:off x="0" y="2676719"/>
            <a:ext cx="2340972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jgħajrukom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jwarrbu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isimkom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bħallikieku kien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128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3A5DC-4427-2FDA-C9E7-B0EBEC30B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E68199-6C51-D069-2D8A-F36E7993B416}"/>
              </a:ext>
            </a:extLst>
          </p:cNvPr>
          <p:cNvSpPr txBox="1"/>
          <p:nvPr/>
        </p:nvSpPr>
        <p:spPr>
          <a:xfrm>
            <a:off x="13499" y="1483291"/>
            <a:ext cx="23409721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Dakinhar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jiġrilkom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hekk,</a:t>
            </a: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ifirħu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aqbżu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araw,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ħlaskom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626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3EC42-831F-95EE-0890-FD53070A2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BD4A19-0D68-8DEC-DC6F-A4638E6CF14D}"/>
              </a:ext>
            </a:extLst>
          </p:cNvPr>
          <p:cNvSpPr txBox="1"/>
          <p:nvPr/>
        </p:nvSpPr>
        <p:spPr>
          <a:xfrm>
            <a:off x="-18176" y="290656"/>
            <a:ext cx="23409721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istess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lill-profeti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ħażin għalikom, intom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faraġ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ħadtuh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165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DF330-945D-6A1F-37A0-1A5F1693C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DF9CB0-DB09-5E59-AC3F-D28E751F6D53}"/>
              </a:ext>
            </a:extLst>
          </p:cNvPr>
          <p:cNvSpPr txBox="1"/>
          <p:nvPr/>
        </p:nvSpPr>
        <p:spPr>
          <a:xfrm>
            <a:off x="0" y="2675925"/>
            <a:ext cx="2340972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 għalikom intom li għalissa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mxebbgħin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għad tkunu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-ġuħ.</a:t>
            </a:r>
          </a:p>
        </p:txBody>
      </p:sp>
    </p:spTree>
    <p:extLst>
      <p:ext uri="{BB962C8B-B14F-4D97-AF65-F5344CB8AC3E}">
        <p14:creationId xmlns:p14="http://schemas.microsoft.com/office/powerpoint/2010/main" val="3125725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D9017-6135-D62D-EC92-ABAB5BDF5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BFC9E3-BAB8-F2C6-01E8-62CCEEEFC08D}"/>
              </a:ext>
            </a:extLst>
          </p:cNvPr>
          <p:cNvSpPr txBox="1"/>
          <p:nvPr/>
        </p:nvSpPr>
        <p:spPr>
          <a:xfrm>
            <a:off x="-35336" y="2675925"/>
            <a:ext cx="2340972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 għalikom intom li għalissa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tidħku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tnewħu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669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AFDEF-11A8-151F-D78B-7D408C73B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C8219A-0FAF-A5F5-317D-4C29416760BA}"/>
              </a:ext>
            </a:extLst>
          </p:cNvPr>
          <p:cNvSpPr txBox="1"/>
          <p:nvPr/>
        </p:nvSpPr>
        <p:spPr>
          <a:xfrm>
            <a:off x="4643" y="291450"/>
            <a:ext cx="23409721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 għalikom meta kulħadd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isemmikom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istess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lill-profeti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foloz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38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22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92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Meta jidher Kristu, li hu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l-ħajja tagħkom,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imbagħad intom ukoll tidhru flimkien miegħu fil-glorja.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6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latin typeface="Times New Roman" pitchFamily="18" charset="0"/>
              </a:rPr>
              <a:t>Mewtu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ġo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fikom</a:t>
            </a:r>
            <a:r>
              <a:rPr lang="en-US" sz="15500" dirty="0">
                <a:latin typeface="Times New Roman" pitchFamily="18" charset="0"/>
              </a:rPr>
              <a:t> dak</a:t>
            </a:r>
          </a:p>
          <a:p>
            <a:pPr algn="ctr"/>
            <a:r>
              <a:rPr lang="en-US" sz="15500" dirty="0">
                <a:latin typeface="Times New Roman" pitchFamily="18" charset="0"/>
              </a:rPr>
              <a:t>kollu li hu tal-art: </a:t>
            </a:r>
            <a:r>
              <a:rPr lang="en-US" sz="15500" dirty="0" err="1">
                <a:latin typeface="Times New Roman" pitchFamily="18" charset="0"/>
              </a:rPr>
              <a:t>żína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faħx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ġibdiet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xewqat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ħżiena</a:t>
            </a:r>
            <a:r>
              <a:rPr lang="en-US" sz="15500" dirty="0">
                <a:latin typeface="Times New Roman" pitchFamily="18" charset="0"/>
              </a:rPr>
              <a:t>, u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US" sz="15500" dirty="0">
                <a:latin typeface="Times New Roman" pitchFamily="18" charset="0"/>
              </a:rPr>
              <a:t>r-</a:t>
            </a:r>
            <a:r>
              <a:rPr lang="en-US" sz="15500" dirty="0" err="1">
                <a:latin typeface="Times New Roman" pitchFamily="18" charset="0"/>
              </a:rPr>
              <a:t>regħba</a:t>
            </a:r>
            <a:r>
              <a:rPr lang="en-US" sz="15500" dirty="0">
                <a:latin typeface="Times New Roman" pitchFamily="18" charset="0"/>
              </a:rPr>
              <a:t> li hi </a:t>
            </a:r>
            <a:r>
              <a:rPr lang="en-US" sz="15500" dirty="0" err="1">
                <a:latin typeface="Times New Roman" pitchFamily="18" charset="0"/>
              </a:rPr>
              <a:t>idolatrija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6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21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latin typeface="Times New Roman" pitchFamily="18" charset="0"/>
              </a:rPr>
              <a:t>Minħabba dan </a:t>
            </a:r>
            <a:r>
              <a:rPr lang="en-US" sz="15500" dirty="0" err="1">
                <a:latin typeface="Times New Roman" pitchFamily="18" charset="0"/>
              </a:rPr>
              <a:t>tilħaq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korla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ta’Alla</a:t>
            </a:r>
            <a:r>
              <a:rPr lang="en-US" sz="15500" dirty="0">
                <a:latin typeface="Times New Roman" pitchFamily="18" charset="0"/>
              </a:rPr>
              <a:t> lil dawk li ma </a:t>
            </a:r>
            <a:r>
              <a:rPr lang="en-US" sz="15500" dirty="0" err="1">
                <a:latin typeface="Times New Roman" pitchFamily="18" charset="0"/>
              </a:rPr>
              <a:t>jobdux</a:t>
            </a:r>
            <a:r>
              <a:rPr 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18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4A569-B92F-DD9A-77C6-2111480E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3773F8-B919-930A-E63A-E44CB3F16768}"/>
              </a:ext>
            </a:extLst>
          </p:cNvPr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latin typeface="Times New Roman" pitchFamily="18" charset="0"/>
              </a:rPr>
              <a:t>Hekk intom </a:t>
            </a:r>
            <a:r>
              <a:rPr lang="en-US" sz="15500" dirty="0" err="1">
                <a:latin typeface="Times New Roman" pitchFamily="18" charset="0"/>
              </a:rPr>
              <a:t>kontu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timxu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wkoll</a:t>
            </a:r>
            <a:r>
              <a:rPr lang="en-US" sz="15500" dirty="0">
                <a:latin typeface="Times New Roman" pitchFamily="18" charset="0"/>
              </a:rPr>
              <a:t> meta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</a:t>
            </a:r>
            <a:r>
              <a:rPr lang="en-US" sz="15500" dirty="0" err="1">
                <a:latin typeface="Times New Roman" pitchFamily="18" charset="0"/>
              </a:rPr>
              <a:t>ontu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tgħixu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fihom</a:t>
            </a:r>
            <a:r>
              <a:rPr lang="en-US" sz="15500" dirty="0">
                <a:latin typeface="Times New Roman" pitchFamily="18" charset="0"/>
              </a:rPr>
              <a:t>. Iżda issa intom ukoll </a:t>
            </a:r>
            <a:r>
              <a:rPr lang="en-US" sz="15500" dirty="0" err="1">
                <a:latin typeface="Times New Roman" pitchFamily="18" charset="0"/>
              </a:rPr>
              <a:t>ħallu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kollox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7947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latin typeface="Times New Roman" pitchFamily="18" charset="0"/>
              </a:rPr>
              <a:t>korla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passjoni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ħażen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dagħa</a:t>
            </a:r>
            <a:r>
              <a:rPr lang="en-US" sz="15500" dirty="0">
                <a:latin typeface="Times New Roman" pitchFamily="18" charset="0"/>
              </a:rPr>
              <a:t>, u l-</a:t>
            </a:r>
            <a:r>
              <a:rPr lang="en-US" sz="15500" dirty="0" err="1">
                <a:latin typeface="Times New Roman" pitchFamily="18" charset="0"/>
              </a:rPr>
              <a:t>kliem</a:t>
            </a:r>
            <a:r>
              <a:rPr lang="en-US" sz="15500" dirty="0">
                <a:latin typeface="Times New Roman" pitchFamily="18" charset="0"/>
              </a:rPr>
              <a:t> mhux </a:t>
            </a:r>
            <a:r>
              <a:rPr lang="en-US" sz="15500" dirty="0" err="1">
                <a:latin typeface="Times New Roman" pitchFamily="18" charset="0"/>
              </a:rPr>
              <a:t>xieraq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warrbuh</a:t>
            </a:r>
            <a:r>
              <a:rPr lang="en-US" sz="15500" dirty="0">
                <a:latin typeface="Times New Roman" pitchFamily="18" charset="0"/>
              </a:rPr>
              <a:t> minn</a:t>
            </a:r>
          </a:p>
          <a:p>
            <a:pPr algn="ctr"/>
            <a:r>
              <a:rPr lang="en-US" sz="15500" dirty="0" err="1">
                <a:latin typeface="Times New Roman" pitchFamily="18" charset="0"/>
              </a:rPr>
              <a:t>fommkom</a:t>
            </a:r>
            <a:r>
              <a:rPr 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152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1313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latin typeface="Times New Roman" pitchFamily="18" charset="0"/>
              </a:rPr>
              <a:t>Tigdbux</a:t>
            </a:r>
            <a:r>
              <a:rPr lang="en-US" sz="15500" dirty="0">
                <a:latin typeface="Times New Roman" pitchFamily="18" charset="0"/>
              </a:rPr>
              <a:t> lil </a:t>
            </a:r>
            <a:r>
              <a:rPr lang="en-US" sz="15500" dirty="0" err="1">
                <a:latin typeface="Times New Roman" pitchFamily="18" charset="0"/>
              </a:rPr>
              <a:t>xulxin</a:t>
            </a:r>
            <a:r>
              <a:rPr lang="en-US" sz="15500" dirty="0">
                <a:latin typeface="Times New Roman" pitchFamily="18" charset="0"/>
              </a:rPr>
              <a:t>, intom </a:t>
            </a:r>
          </a:p>
          <a:p>
            <a:pPr algn="ctr"/>
            <a:r>
              <a:rPr lang="en-US" sz="15500" dirty="0">
                <a:latin typeface="Times New Roman" pitchFamily="18" charset="0"/>
              </a:rPr>
              <a:t>li </a:t>
            </a:r>
            <a:r>
              <a:rPr lang="en-US" sz="15500" dirty="0" err="1">
                <a:latin typeface="Times New Roman" pitchFamily="18" charset="0"/>
              </a:rPr>
              <a:t>nżajtu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bniedem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qadim</a:t>
            </a:r>
            <a:r>
              <a:rPr lang="en-US" sz="15500" dirty="0">
                <a:latin typeface="Times New Roman" pitchFamily="18" charset="0"/>
              </a:rPr>
              <a:t> bl-</a:t>
            </a:r>
            <a:r>
              <a:rPr lang="en-US" sz="15500" dirty="0" err="1">
                <a:latin typeface="Times New Roman" pitchFamily="18" charset="0"/>
              </a:rPr>
              <a:t>għemil</a:t>
            </a:r>
            <a:r>
              <a:rPr lang="en-US" sz="15500" dirty="0">
                <a:latin typeface="Times New Roman" pitchFamily="18" charset="0"/>
              </a:rPr>
              <a:t> kollu tiegħu, u </a:t>
            </a:r>
            <a:r>
              <a:rPr lang="en-US" sz="15500" dirty="0" err="1">
                <a:latin typeface="Times New Roman" pitchFamily="18" charset="0"/>
              </a:rPr>
              <a:t>lbistu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bniedem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ġdid</a:t>
            </a:r>
            <a:r>
              <a:rPr lang="en-US" sz="155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3537930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518</Words>
  <Application>Microsoft Office PowerPoint</Application>
  <PresentationFormat>Custom</PresentationFormat>
  <Paragraphs>80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Qari mill-Ittra ta’  San Pawl Appostlu  lill-Kolossin Kol 3, 1-11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Ibragg Licence 01</cp:lastModifiedBy>
  <cp:revision>46</cp:revision>
  <dcterms:created xsi:type="dcterms:W3CDTF">2011-07-27T17:48:55Z</dcterms:created>
  <dcterms:modified xsi:type="dcterms:W3CDTF">2025-08-16T07:31:14Z</dcterms:modified>
</cp:coreProperties>
</file>