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92" r:id="rId2"/>
    <p:sldId id="257" r:id="rId3"/>
    <p:sldId id="258" r:id="rId4"/>
    <p:sldId id="611" r:id="rId5"/>
    <p:sldId id="259" r:id="rId6"/>
    <p:sldId id="260" r:id="rId7"/>
    <p:sldId id="261" r:id="rId8"/>
    <p:sldId id="317" r:id="rId9"/>
    <p:sldId id="262" r:id="rId10"/>
    <p:sldId id="263" r:id="rId11"/>
    <p:sldId id="612" r:id="rId12"/>
    <p:sldId id="318" r:id="rId13"/>
    <p:sldId id="264" r:id="rId14"/>
    <p:sldId id="265" r:id="rId15"/>
    <p:sldId id="288" r:id="rId16"/>
    <p:sldId id="319" r:id="rId17"/>
    <p:sldId id="613" r:id="rId18"/>
    <p:sldId id="309" r:id="rId19"/>
    <p:sldId id="310" r:id="rId20"/>
    <p:sldId id="268" r:id="rId21"/>
    <p:sldId id="269" r:id="rId22"/>
    <p:sldId id="270" r:id="rId23"/>
    <p:sldId id="320" r:id="rId24"/>
    <p:sldId id="311" r:id="rId25"/>
    <p:sldId id="272" r:id="rId26"/>
    <p:sldId id="308" r:id="rId27"/>
    <p:sldId id="312" r:id="rId28"/>
    <p:sldId id="274" r:id="rId29"/>
    <p:sldId id="321" r:id="rId30"/>
    <p:sldId id="313" r:id="rId31"/>
    <p:sldId id="607" r:id="rId32"/>
    <p:sldId id="295" r:id="rId33"/>
    <p:sldId id="608" r:id="rId34"/>
    <p:sldId id="297" r:id="rId35"/>
    <p:sldId id="278" r:id="rId36"/>
    <p:sldId id="279" r:id="rId37"/>
    <p:sldId id="280" r:id="rId38"/>
    <p:sldId id="609" r:id="rId39"/>
    <p:sldId id="281" r:id="rId40"/>
    <p:sldId id="282" r:id="rId41"/>
    <p:sldId id="322" r:id="rId42"/>
    <p:sldId id="283" r:id="rId43"/>
    <p:sldId id="284" r:id="rId44"/>
    <p:sldId id="285" r:id="rId45"/>
    <p:sldId id="614" r:id="rId46"/>
    <p:sldId id="615" r:id="rId47"/>
    <p:sldId id="323" r:id="rId48"/>
    <p:sldId id="286" r:id="rId49"/>
    <p:sldId id="610" r:id="rId50"/>
    <p:sldId id="316" r:id="rId51"/>
    <p:sldId id="307" r:id="rId52"/>
  </p:sldIdLst>
  <p:sldSz cx="23399750" cy="12599988"/>
  <p:notesSz cx="6858000" cy="9144000"/>
  <p:defaultTextStyle>
    <a:defPPr>
      <a:defRPr lang="mt-M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1028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20571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30856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4114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5142814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6171377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7199940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8228503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14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1D61"/>
    <a:srgbClr val="003300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132" y="762"/>
      </p:cViewPr>
      <p:guideLst>
        <p:guide orient="horz" pos="4014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41F9C9E-9A36-474F-9CA0-BC398E5213C2}" type="datetimeFigureOut">
              <a:rPr lang="mt-MT"/>
              <a:pPr>
                <a:defRPr/>
              </a:pPr>
              <a:t>06/08/2025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CE161DD-B7AB-408D-B98C-6229AA043A73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1967717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D00FE-CBEE-4DF9-B2F2-068FBAC3A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2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FFB64-3FDD-4EFF-BB59-BA3583ABB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5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75C10-0FCF-4A7F-8644-4F8D9BCD2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6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51C3E-5990-43E7-B942-DFFD0A159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4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5961-E4FC-4393-B956-0979F9807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9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B1F97-98CD-4794-A7DD-007DFC4DD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89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1D167-8A48-45D0-8540-C8C8B1063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68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74F93-A0D0-416D-A657-9396E92B6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42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E704F-EE30-4521-B92C-3F2A43B82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3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12AE8-4E4B-4B5A-B125-723C43179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1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30BCE-89E9-4F9C-B4AA-0ADF95497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17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572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7D79DE34-5255-4AD4-9214-2599BFD32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14588"/>
            <a:ext cx="23399749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tieb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tal-Imħallfin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Imħ 11, 29-39a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214599" y="3726172"/>
            <a:ext cx="22970552" cy="514764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U malli raha ċarrat ħwejġu, u beda jgħajjat u jgħid: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B72FC5-9FAC-9B1B-DCB9-9E45F713F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6D31654C-1D14-3858-D084-4DAC52258A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4599" y="342019"/>
            <a:ext cx="22970552" cy="12060411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“Jaħasra binti, int ħawwadtni sewwa, int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l-inkwiet tiegħi! Tajt kelma lill-Mulej, u ma nistax nerġa’ lura minnha!”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174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502631" y="360040"/>
            <a:ext cx="22394488" cy="1206063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U hi weġbitu: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“Missier, int ftaħt fommok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 il-Mulej, agħmel </a:t>
            </a:r>
            <a:r>
              <a:rPr lang="mt-MT" sz="15500" b="1" i="1" spc="-150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minni skont ma ħareġ minn </a:t>
            </a:r>
            <a:r>
              <a:rPr lang="mt-MT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fommok,</a:t>
            </a:r>
            <a:endParaRPr lang="mt-MT" sz="15500" b="1" i="1" spc="-150" dirty="0">
              <a:solidFill>
                <a:srgbClr val="441D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280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466627" y="485701"/>
            <a:ext cx="22466496" cy="1162858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 darba l-Mulej tak li titħallas mill-għedewwa tiegħek, ulied Għammon.”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U ssuktat tgħid lil missierha: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322611" y="0"/>
            <a:ext cx="22610512" cy="125999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“Dan biss nitolb</a:t>
            </a:r>
            <a:r>
              <a:rPr 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ok</a:t>
            </a:r>
            <a:r>
              <a:rPr lang="mt-MT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tagħtini: ħallini mmur niġġe</a:t>
            </a:r>
            <a:r>
              <a:rPr 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</a:t>
            </a:r>
            <a:r>
              <a:rPr lang="mt-MT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 għal xahrejn fuq l-għoljiet nibki xbubiti, jiena u sħabi.”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0" y="2627586"/>
            <a:ext cx="23399750" cy="734481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U hu qalilha: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“Mur.” 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U ħallieha tmur għal xahrejn:</a:t>
            </a:r>
            <a:endParaRPr lang="mt-MT" alt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-27684" y="2699817"/>
            <a:ext cx="23399750" cy="734481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u marret, hi u sħaba, u bkiet xbubitha tiġġerra fuq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l-għoljiet. </a:t>
            </a:r>
          </a:p>
        </p:txBody>
      </p:sp>
    </p:spTree>
    <p:extLst>
      <p:ext uri="{BB962C8B-B14F-4D97-AF65-F5344CB8AC3E}">
        <p14:creationId xmlns:p14="http://schemas.microsoft.com/office/powerpoint/2010/main" val="1268277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6ABA5-9A5D-FAE9-47DE-9A11F9B79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383D23BA-3A05-0E99-616E-93910FBE62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53" y="1547689"/>
            <a:ext cx="23399750" cy="964907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U fi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tmiem ix-xahrejn reġgħet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lura għand missierha u dan għamel minnha li kien wiegħed.</a:t>
            </a:r>
          </a:p>
        </p:txBody>
      </p:sp>
    </p:spTree>
    <p:extLst>
      <p:ext uri="{BB962C8B-B14F-4D97-AF65-F5344CB8AC3E}">
        <p14:creationId xmlns:p14="http://schemas.microsoft.com/office/powerpoint/2010/main" val="1679385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37043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13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-20516" y="4499794"/>
            <a:ext cx="23399750" cy="4843526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Hawn jien, ġej biex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nagħmel ir-rieda tiegħek</a:t>
            </a:r>
          </a:p>
        </p:txBody>
      </p:sp>
      <p:sp>
        <p:nvSpPr>
          <p:cNvPr id="2" name="Rectangle 1"/>
          <p:cNvSpPr/>
          <p:nvPr/>
        </p:nvSpPr>
        <p:spPr>
          <a:xfrm>
            <a:off x="538635" y="611362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490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0" y="305681"/>
            <a:ext cx="23399749" cy="1198862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F’dak iż-żmien l-ispirtu </a:t>
            </a:r>
            <a:endParaRPr lang="en-GB" altLang="en-US" sz="155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tal-Mulej ġie fuq Ġeftaħ, li għadda minn Gilgħad u Manassi għal Misfa ta’ Gilgħad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610643" y="1439454"/>
            <a:ext cx="22178464" cy="972108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Ħieni l-bniedem li jqiegħed fil-Mulej it-tama tiegħu, </a:t>
            </a:r>
            <a:endParaRPr lang="en-US" altLang="en-US" sz="155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u ma jmurx mal-kburin, mogħtija għall-gideb.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3815718"/>
            <a:ext cx="23399750" cy="4968552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Hawn jien, ġej biex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nagħmel ir-rieda tiegħek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502630" y="0"/>
            <a:ext cx="22394489" cy="125999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Int ma titgħaxxaqx </a:t>
            </a:r>
            <a:br>
              <a:rPr lang="en-GB" sz="15500" dirty="0">
                <a:latin typeface="Times New Roman" pitchFamily="18" charset="0"/>
              </a:rPr>
            </a:br>
            <a:r>
              <a:rPr lang="mt-MT" sz="15500" dirty="0">
                <a:latin typeface="Times New Roman" pitchFamily="18" charset="0"/>
              </a:rPr>
              <a:t>b’sagrifiċċji u offerti;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 err="1">
                <a:latin typeface="Times New Roman" pitchFamily="18" charset="0"/>
              </a:rPr>
              <a:t>i</a:t>
            </a:r>
            <a:r>
              <a:rPr lang="mt-MT" sz="15500" dirty="0">
                <a:latin typeface="Times New Roman" pitchFamily="18" charset="0"/>
              </a:rPr>
              <a:t>mma widnejja inti ftaħtli;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ma tlabtnix vittmi tal-ħruq </a:t>
            </a:r>
            <a:br>
              <a:rPr lang="en-GB" sz="15500" dirty="0">
                <a:latin typeface="Times New Roman" pitchFamily="18" charset="0"/>
              </a:rPr>
            </a:br>
            <a:r>
              <a:rPr lang="mt-MT" sz="15500" dirty="0">
                <a:latin typeface="Times New Roman" pitchFamily="18" charset="0"/>
              </a:rPr>
              <a:t>u tat-tpattija.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502630" y="3744639"/>
            <a:ext cx="22394489" cy="525517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Imbagħad jien għedt:</a:t>
            </a:r>
            <a:r>
              <a:rPr lang="en-US" sz="15500" dirty="0">
                <a:latin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Hawn jien, ġej.”</a:t>
            </a:r>
          </a:p>
        </p:txBody>
      </p:sp>
    </p:spTree>
    <p:extLst>
      <p:ext uri="{BB962C8B-B14F-4D97-AF65-F5344CB8AC3E}">
        <p14:creationId xmlns:p14="http://schemas.microsoft.com/office/powerpoint/2010/main" val="2644648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3779714"/>
            <a:ext cx="23399750" cy="504056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Hawn jien, ġej biex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nagħmel ir-rieda tiegħek</a:t>
            </a:r>
          </a:p>
        </p:txBody>
      </p:sp>
    </p:spTree>
    <p:extLst>
      <p:ext uri="{BB962C8B-B14F-4D97-AF65-F5344CB8AC3E}">
        <p14:creationId xmlns:p14="http://schemas.microsoft.com/office/powerpoint/2010/main" val="2388727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538635" y="2662914"/>
            <a:ext cx="22322479" cy="7274159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“Fil-bidu tal-ktieb hemm miktub fuqi li nagħmel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ir-rieda tiegħek.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502631" y="2483570"/>
            <a:ext cx="22394487" cy="7142909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 tiegħi, dan jogħġobni;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il-liġi tiegħek ġewwa qalbi.”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3707706"/>
            <a:ext cx="23399750" cy="3835414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Hawn jien, ġej biex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nagħmel ir-rieda tiegħek</a:t>
            </a:r>
          </a:p>
        </p:txBody>
      </p:sp>
    </p:spTree>
    <p:extLst>
      <p:ext uri="{BB962C8B-B14F-4D97-AF65-F5344CB8AC3E}">
        <p14:creationId xmlns:p14="http://schemas.microsoft.com/office/powerpoint/2010/main" val="107663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430622" y="3563690"/>
            <a:ext cx="22538505" cy="494355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Xandart il-ġustizzja </a:t>
            </a:r>
            <a:b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f’ġemgħa kbira;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mt-MT" alt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430622" y="2339554"/>
            <a:ext cx="22538505" cy="746383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ufftejja ma żammejthomx magħluqa.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Mulej, dan inti tafu.</a:t>
            </a:r>
          </a:p>
        </p:txBody>
      </p:sp>
    </p:spTree>
    <p:extLst>
      <p:ext uri="{BB962C8B-B14F-4D97-AF65-F5344CB8AC3E}">
        <p14:creationId xmlns:p14="http://schemas.microsoft.com/office/powerpoint/2010/main" val="4283481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0" y="1673833"/>
            <a:ext cx="23399750" cy="959471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u baqa’ sejjer lejn ulied Għammon.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endParaRPr lang="mt-MT" altLang="en-US" sz="155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U Ġeftaħ għamel wegħda </a:t>
            </a:r>
            <a:r>
              <a:rPr lang="mt-MT" sz="15500" dirty="0">
                <a:latin typeface="Times New Roman" pitchFamily="18" charset="0"/>
              </a:rPr>
              <a:t>lill-Mulej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u qal: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3707706"/>
            <a:ext cx="23399750" cy="3835414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Hawn jien, ġej biex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nagħmel ir-rieda tiegħek</a:t>
            </a:r>
          </a:p>
        </p:txBody>
      </p:sp>
    </p:spTree>
    <p:extLst>
      <p:ext uri="{BB962C8B-B14F-4D97-AF65-F5344CB8AC3E}">
        <p14:creationId xmlns:p14="http://schemas.microsoft.com/office/powerpoint/2010/main" val="393436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947441" y="2675925"/>
            <a:ext cx="19504867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Illum la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twebbsux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qalbkom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,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iżda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isimgħu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leħen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il-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Mulej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7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02631" y="1528332"/>
            <a:ext cx="22394488" cy="9543324"/>
          </a:xfrm>
        </p:spPr>
        <p:txBody>
          <a:bodyPr>
            <a:normAutofit/>
          </a:bodyPr>
          <a:lstStyle/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Qari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mill-Evan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ġ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el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 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skont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Mattew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Mt 22, 1-14</a:t>
            </a: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R:/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Mulej</a:t>
            </a:r>
            <a:endParaRPr lang="en-GB" sz="15500" b="1" i="1" spc="-276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538635" y="1439454"/>
            <a:ext cx="22322480" cy="972108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F’dak iż-żmien, Ġes</a:t>
            </a:r>
            <a:r>
              <a:rPr lang="en-US" sz="15500" dirty="0">
                <a:latin typeface="Times New Roman" pitchFamily="18" charset="0"/>
              </a:rPr>
              <a:t>ù</a:t>
            </a:r>
            <a:r>
              <a:rPr lang="mt-MT" sz="15500" dirty="0">
                <a:latin typeface="Times New Roman" pitchFamily="18" charset="0"/>
              </a:rPr>
              <a:t> raġa’ qabad ikellem lill-kbarat </a:t>
            </a:r>
            <a:endParaRPr lang="en-GB" sz="155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tal-qassisin u lill-fariżej </a:t>
            </a:r>
            <a:endParaRPr lang="en-GB" sz="155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bil-p</a:t>
            </a:r>
            <a:r>
              <a:rPr lang="en-US" sz="15500" dirty="0">
                <a:latin typeface="Times New Roman" pitchFamily="18" charset="0"/>
              </a:rPr>
              <a:t>a</a:t>
            </a:r>
            <a:r>
              <a:rPr lang="mt-MT" sz="15500" dirty="0">
                <a:latin typeface="Times New Roman" pitchFamily="18" charset="0"/>
              </a:rPr>
              <a:t>rabboli u qalilhom: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466627" y="1638052"/>
            <a:ext cx="22466496" cy="946834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“Is-Saltna tas-smewwiet</a:t>
            </a: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tixbah lil wieħed sultan li għamel festa għat-tieġ</a:t>
            </a: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ta’ binu.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30623" y="1547689"/>
            <a:ext cx="22538504" cy="964907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bagħat għall-mistednin </a:t>
            </a: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mal-qaddejja tiegħu biex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jiġu għall-festa; imma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dawk ma ridux jiġu.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30623" y="1430852"/>
            <a:ext cx="22538504" cy="988274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reġa’ bagħat qaddejja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oħra, u qallilhom: </a:t>
            </a: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Għidu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lill-mistednin: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Ara, il-mejda tiegħi lesta,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7708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0" y="1458032"/>
            <a:ext cx="23399750" cy="982838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il-barrin u l-għ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ġiela msemmna diġà maqtula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kollox lest, ejjew </a:t>
            </a: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għall-festa</a:t>
            </a:r>
            <a:r>
              <a:rPr lang="en-GB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en-US" sz="155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538635" y="1556978"/>
            <a:ext cx="22322480" cy="963049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“Jekk inti terħi f’idejja lil ulied Għammon, min joħroġ jilqagħni l-ewwwel minn bieb dari, </a:t>
            </a:r>
          </a:p>
        </p:txBody>
      </p:sp>
    </p:spTree>
    <p:extLst>
      <p:ext uri="{BB962C8B-B14F-4D97-AF65-F5344CB8AC3E}">
        <p14:creationId xmlns:p14="http://schemas.microsoft.com/office/powerpoint/2010/main" val="39900929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502631" y="305681"/>
            <a:ext cx="22394488" cy="1198862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Iżda dawk ma tawx kas; </a:t>
            </a: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 mar l-għalqa, min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għan-negozju tiegħu, u </a:t>
            </a: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l-bqija qadbu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ill-qaddejja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tan,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0" y="448275"/>
            <a:ext cx="23399750" cy="1213264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żebilħuhom u qatluhom. </a:t>
            </a: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Is-sultan inkorla ħafna, u bagħat is-suldati tiegħu, qered lil dawk il-qattiela, u 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ħaraqilhom il-belt tagħhom.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0624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394619" y="396750"/>
            <a:ext cx="22610512" cy="1209593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Imbagħad qal lill-qaddejja tiegħu: </a:t>
            </a: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‘Il-festa mħejjija, imma lil dawk ma kienx ta’ min jistedinhom għaliha. </a:t>
            </a:r>
            <a:endParaRPr lang="mt-MT" sz="155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322611" y="132578"/>
            <a:ext cx="22610512" cy="1207207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Mela morru f’salib it-toroq u sejħu għall-festa lil kull min issibu.’ </a:t>
            </a: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Dawk il-qaddejja ħarġu </a:t>
            </a: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fit-triqat u ġabru lil kull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430623" y="2637098"/>
            <a:ext cx="22538504" cy="747025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pl-PL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 sabu, ħżiena u tajba u s-sala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mtliet bin-nies</a:t>
            </a:r>
            <a:r>
              <a:rPr lang="en-GB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għall-mejda.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6CD2C-DD86-3091-DE77-82C6247DD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4ED1B89C-4D93-59F9-1CD7-D6712AA774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2673102"/>
            <a:ext cx="23399749" cy="739824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Mela jidħol is-sultan ħalli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jara min kien hemm fuq </a:t>
            </a: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il-mejda, </a:t>
            </a:r>
          </a:p>
        </p:txBody>
      </p:sp>
    </p:spTree>
    <p:extLst>
      <p:ext uri="{BB962C8B-B14F-4D97-AF65-F5344CB8AC3E}">
        <p14:creationId xmlns:p14="http://schemas.microsoft.com/office/powerpoint/2010/main" val="32920138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A88EC-BF8A-7E34-7A6B-E73BA627F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2943C621-EAF4-CEE1-AF59-8DC33FD20E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2843610"/>
            <a:ext cx="23399749" cy="747025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hemmhekk lemaħ wieħed li ma kienx liebes </a:t>
            </a: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għall-festa tat-tieġ; u qallu: </a:t>
            </a: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4247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0" y="323330"/>
            <a:ext cx="23399750" cy="1195332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‘Ħabib, dan kif dħalt hawn m’intix liebes għall-festa?’ Dak tbikkem. Imbgħad </a:t>
            </a: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is-sultan qal lil dawk li kienu qegħdin iservu: </a:t>
            </a:r>
          </a:p>
        </p:txBody>
      </p:sp>
    </p:spTree>
    <p:extLst>
      <p:ext uri="{BB962C8B-B14F-4D97-AF65-F5344CB8AC3E}">
        <p14:creationId xmlns:p14="http://schemas.microsoft.com/office/powerpoint/2010/main" val="39003689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466627" y="341908"/>
            <a:ext cx="22466496" cy="1206063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‘Orbtu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lu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riġlejh u idejh u waddbuh ‘il barra </a:t>
            </a: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fid-dlam; hemmhekk ikun hemm il-biki u t-tgħażżiż</a:t>
            </a: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tas-snien!’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466627" y="2754176"/>
            <a:ext cx="22466496" cy="723609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ħafna huma </a:t>
            </a: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l-imsejħin, imma ftit </a:t>
            </a: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il-magħżulin.”</a:t>
            </a:r>
          </a:p>
        </p:txBody>
      </p:sp>
    </p:spTree>
    <p:extLst>
      <p:ext uri="{BB962C8B-B14F-4D97-AF65-F5344CB8AC3E}">
        <p14:creationId xmlns:p14="http://schemas.microsoft.com/office/powerpoint/2010/main" val="720389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0" y="251322"/>
            <a:ext cx="23399750" cy="1195332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sv-SE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meta nerġa’ lura bis-sliem minn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quddiem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l-Għammonin, ikun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tal-Mulej u noffrihulu b’sagrifiċċju tal-ħruq.”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779714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2931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466627" y="1530040"/>
            <a:ext cx="22466496" cy="968437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U Ġeftaħ għadda lejn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l-Għammonin biex jaħbat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itchFamily="18" charset="0"/>
              </a:rPr>
              <a:t>għalihom, u l-Mulej irħielhom f’idejh. </a:t>
            </a:r>
            <a:endParaRPr lang="mt-MT" alt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0" y="413693"/>
            <a:ext cx="23399750" cy="1177260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itchFamily="18" charset="0"/>
              </a:rPr>
              <a:t>U kissirhom minn Għarogħer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US" altLang="en-US" sz="15500" dirty="0">
                <a:latin typeface="Times New Roman" pitchFamily="18" charset="0"/>
              </a:rPr>
              <a:t>s</a:t>
            </a:r>
            <a:r>
              <a:rPr lang="mt-MT" altLang="en-US" sz="15500" dirty="0">
                <a:latin typeface="Times New Roman" pitchFamily="18" charset="0"/>
              </a:rPr>
              <a:t>a tasal sa Minnit-għoxrin belt b’kollox- u sa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Abel-Keramin f’taqtigħ</a:t>
            </a:r>
            <a:r>
              <a:rPr lang="en-US" altLang="en-US" sz="15500" dirty="0">
                <a:latin typeface="Times New Roman" pitchFamily="18" charset="0"/>
              </a:rPr>
              <a:t>a</a:t>
            </a:r>
            <a:r>
              <a:rPr lang="mt-MT" altLang="en-US" sz="15500" dirty="0">
                <a:latin typeface="Times New Roman" pitchFamily="18" charset="0"/>
              </a:rPr>
              <a:t> kbira sewwa.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30623" y="467346"/>
            <a:ext cx="22538504" cy="1191661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U hekk ulied Iżrael kaxkru lil ulied Għammon minn quddiemhom.</a:t>
            </a:r>
            <a:r>
              <a:rPr lang="en-US" altLang="en-US" sz="15500" dirty="0">
                <a:latin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U Ġeftaħ mar </a:t>
            </a:r>
            <a:r>
              <a:rPr lang="en-US" altLang="en-US" sz="15500" dirty="0">
                <a:latin typeface="Times New Roman" pitchFamily="18" charset="0"/>
              </a:rPr>
              <a:t>M</a:t>
            </a:r>
            <a:r>
              <a:rPr lang="mt-MT" altLang="en-US" sz="15500" dirty="0">
                <a:latin typeface="Times New Roman" pitchFamily="18" charset="0"/>
              </a:rPr>
              <a:t>isfa lejn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daru, </a:t>
            </a:r>
          </a:p>
        </p:txBody>
      </p:sp>
    </p:spTree>
    <p:extLst>
      <p:ext uri="{BB962C8B-B14F-4D97-AF65-F5344CB8AC3E}">
        <p14:creationId xmlns:p14="http://schemas.microsoft.com/office/powerpoint/2010/main" val="691341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0" y="294908"/>
            <a:ext cx="23399750" cy="1212576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latin typeface="Times New Roman" pitchFamily="18" charset="0"/>
              </a:rPr>
              <a:t>U hemm jilmaħ lil bintu ħierġa tilqgħu bit-tnabar u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latin typeface="Times New Roman" pitchFamily="18" charset="0"/>
              </a:rPr>
              <a:t>ż-żfin; kienet bint waħdanija tiegħu u ma kellux ħlief</a:t>
            </a:r>
            <a:r>
              <a:rPr lang="en-US" altLang="en-US" sz="15500" dirty="0">
                <a:latin typeface="Times New Roman" pitchFamily="18" charset="0"/>
              </a:rPr>
              <a:t>h</a:t>
            </a:r>
            <a:r>
              <a:rPr lang="mt-MT" altLang="en-US" sz="15500" dirty="0">
                <a:latin typeface="Times New Roman" pitchFamily="18" charset="0"/>
              </a:rPr>
              <a:t>a, la subien u lanqas bniet.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endParaRPr 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</TotalTime>
  <Words>757</Words>
  <Application>Microsoft Office PowerPoint</Application>
  <PresentationFormat>Custom</PresentationFormat>
  <Paragraphs>110</Paragraphs>
  <Slides>51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Times New Roman</vt:lpstr>
      <vt:lpstr>7_Default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44</cp:revision>
  <dcterms:created xsi:type="dcterms:W3CDTF">2011-08-03T18:37:20Z</dcterms:created>
  <dcterms:modified xsi:type="dcterms:W3CDTF">2025-08-06T10:32:49Z</dcterms:modified>
</cp:coreProperties>
</file>