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</p:sldMasterIdLst>
  <p:notesMasterIdLst>
    <p:notesMasterId r:id="rId47"/>
  </p:notesMasterIdLst>
  <p:sldIdLst>
    <p:sldId id="289" r:id="rId4"/>
    <p:sldId id="265" r:id="rId5"/>
    <p:sldId id="612" r:id="rId6"/>
    <p:sldId id="266" r:id="rId7"/>
    <p:sldId id="267" r:id="rId8"/>
    <p:sldId id="268" r:id="rId9"/>
    <p:sldId id="311" r:id="rId10"/>
    <p:sldId id="613" r:id="rId11"/>
    <p:sldId id="290" r:id="rId12"/>
    <p:sldId id="312" r:id="rId13"/>
    <p:sldId id="301" r:id="rId14"/>
    <p:sldId id="302" r:id="rId15"/>
    <p:sldId id="269" r:id="rId16"/>
    <p:sldId id="297" r:id="rId17"/>
    <p:sldId id="270" r:id="rId18"/>
    <p:sldId id="304" r:id="rId19"/>
    <p:sldId id="271" r:id="rId20"/>
    <p:sldId id="303" r:id="rId21"/>
    <p:sldId id="294" r:id="rId22"/>
    <p:sldId id="313" r:id="rId23"/>
    <p:sldId id="305" r:id="rId24"/>
    <p:sldId id="607" r:id="rId25"/>
    <p:sldId id="260" r:id="rId26"/>
    <p:sldId id="608" r:id="rId27"/>
    <p:sldId id="261" r:id="rId28"/>
    <p:sldId id="277" r:id="rId29"/>
    <p:sldId id="614" r:id="rId30"/>
    <p:sldId id="278" r:id="rId31"/>
    <p:sldId id="615" r:id="rId32"/>
    <p:sldId id="279" r:id="rId33"/>
    <p:sldId id="280" r:id="rId34"/>
    <p:sldId id="609" r:id="rId35"/>
    <p:sldId id="616" r:id="rId36"/>
    <p:sldId id="281" r:id="rId37"/>
    <p:sldId id="296" r:id="rId38"/>
    <p:sldId id="298" r:id="rId39"/>
    <p:sldId id="299" r:id="rId40"/>
    <p:sldId id="610" r:id="rId41"/>
    <p:sldId id="617" r:id="rId42"/>
    <p:sldId id="300" r:id="rId43"/>
    <p:sldId id="611" r:id="rId44"/>
    <p:sldId id="307" r:id="rId45"/>
    <p:sldId id="310" r:id="rId46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CDAB5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13" autoAdjust="0"/>
    <p:restoredTop sz="94660"/>
  </p:normalViewPr>
  <p:slideViewPr>
    <p:cSldViewPr>
      <p:cViewPr>
        <p:scale>
          <a:sx n="35" d="100"/>
          <a:sy n="35" d="100"/>
        </p:scale>
        <p:origin x="1926" y="1002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E4F80-CF40-4CC5-B70B-0906E3554C1C}" type="datetimeFigureOut">
              <a:rPr lang="en-US" smtClean="0"/>
              <a:pPr/>
              <a:t>8/16/2025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AAD9E-170F-4D07-B5FB-E2CE88A15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3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6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4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8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92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07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68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88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23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8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3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7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94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53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48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17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60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4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8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2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48FAE-70E7-463F-8A48-4BF4B7FF3E4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8/16/2025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515B9-E6EC-4F8C-BF5F-F4F5A748BF36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404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F31FE-5AD0-4B8F-8BF5-66DB176EA234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8/16/2025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13177-83B9-4AF9-8EE0-14B7FFCFF7C0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31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CF965-C717-4900-8EA6-6312CD669FEF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8/16/2025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D3A24-D49E-4076-AD88-28B2E66A2B89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76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78EEC-8EB8-4D4E-BFAE-D37AD48555C1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8/16/2025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61E8-131C-4A27-9E8F-644771B9E297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72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B2364-5549-46CE-8B55-04205840053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8/16/2025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5506F-3A28-490D-81F7-4EEA9A8C085E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390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CAF10-928F-401C-BF44-E9BB703CDE27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8/16/2025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3F113-976E-4A8C-A80A-FBAF4349DFEE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46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FABDE-282F-4E47-8F6F-F9016519421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8/16/2025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D2B78-FD78-4953-BDAE-680D5EB7BF69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3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67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6303F-3C94-4BE4-96C6-35C97956F2C7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8/16/2025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C3A52-6EF9-4B20-ABDA-979DC22B8754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04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37D21-090B-4218-80F8-7B11BBBA8EB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8/16/2025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7398C-BBC3-4011-A923-64B8246BA562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291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31015-0201-426B-96F8-194CC272AFB3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8/16/2025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25C25-FECB-4D52-9AD9-046ACFD5C9A6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46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C7AF9-AE21-4852-BE3C-F829A81F23C7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8/16/2025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21594-2B13-47FF-B73C-99E4110816C1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5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6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6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0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1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1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1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20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E746F4-CB47-4E5C-8B62-E46AE073CBC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8/16/2025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20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20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F5F2BA-BE2E-4454-9109-CDDBCD35F702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933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5144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675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675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1877" y="3283589"/>
            <a:ext cx="23399750" cy="6832829"/>
          </a:xfrm>
        </p:spPr>
        <p:txBody>
          <a:bodyPr/>
          <a:lstStyle/>
          <a:p>
            <a:pPr eaLnBrk="1" hangingPunct="1"/>
            <a:r>
              <a:rPr 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Ittra</a:t>
            </a:r>
            <a:r>
              <a:rPr 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br>
              <a:rPr 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Pawl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lill-Kolossin</a:t>
            </a:r>
            <a:br>
              <a:rPr lang="en-US" sz="1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Kol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3, 12-17</a:t>
            </a:r>
            <a:br>
              <a:rPr lang="en-GB" sz="10000" i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</a:br>
            <a:endParaRPr lang="en-US" sz="10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438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619" y="3869353"/>
            <a:ext cx="2261051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dirty="0">
                <a:latin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</a:rPr>
              <a:t>roddu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ħajr</a:t>
            </a:r>
            <a:r>
              <a:rPr lang="en-US" sz="15500" dirty="0">
                <a:latin typeface="Times New Roman" pitchFamily="18" charset="0"/>
              </a:rPr>
              <a:t> lil Alla</a:t>
            </a:r>
            <a:r>
              <a:rPr lang="mt-MT" sz="15500" dirty="0">
                <a:latin typeface="Times New Roman" pitchFamily="18" charset="0"/>
              </a:rPr>
              <a:t> </a:t>
            </a:r>
          </a:p>
          <a:p>
            <a:pPr algn="ctr"/>
            <a:r>
              <a:rPr lang="en-US" sz="15500" dirty="0">
                <a:latin typeface="Times New Roman" pitchFamily="18" charset="0"/>
              </a:rPr>
              <a:t>l-Missier permezz tiegħu.</a:t>
            </a:r>
          </a:p>
        </p:txBody>
      </p:sp>
    </p:spTree>
    <p:extLst>
      <p:ext uri="{BB962C8B-B14F-4D97-AF65-F5344CB8AC3E}">
        <p14:creationId xmlns:p14="http://schemas.microsoft.com/office/powerpoint/2010/main" val="671599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042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3453" y="4571802"/>
            <a:ext cx="233997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Kulma jieħu nifs, </a:t>
            </a:r>
          </a:p>
          <a:p>
            <a:pPr algn="ctr">
              <a:defRPr/>
            </a:pPr>
            <a:r>
              <a:rPr lang="pt-B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jfaħħar il-Mulej!</a:t>
            </a:r>
          </a:p>
        </p:txBody>
      </p:sp>
      <p:sp>
        <p:nvSpPr>
          <p:cNvPr id="2" name="Rectangle 1"/>
          <p:cNvSpPr/>
          <p:nvPr/>
        </p:nvSpPr>
        <p:spPr>
          <a:xfrm>
            <a:off x="357064" y="1259434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348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627" y="107306"/>
            <a:ext cx="2246649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Faħħru ’l Alla fit-tempju mqaddes tiegħu,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faħħruh fil-firxa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tas-smewwiet qawwija tiegħu!</a:t>
            </a:r>
          </a:p>
        </p:txBody>
      </p:sp>
    </p:spTree>
    <p:extLst>
      <p:ext uri="{BB962C8B-B14F-4D97-AF65-F5344CB8AC3E}">
        <p14:creationId xmlns:p14="http://schemas.microsoft.com/office/powerpoint/2010/main" val="4002167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8635" y="1483291"/>
            <a:ext cx="2239448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Faħħruh għall-għemejjel kbar tiegħu,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faħħruh għall-kobor tiegħu bla tarf! </a:t>
            </a:r>
          </a:p>
        </p:txBody>
      </p:sp>
    </p:spTree>
    <p:extLst>
      <p:ext uri="{BB962C8B-B14F-4D97-AF65-F5344CB8AC3E}">
        <p14:creationId xmlns:p14="http://schemas.microsoft.com/office/powerpoint/2010/main" val="1150124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79714"/>
            <a:ext cx="233997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Kulma jieħu nifs, </a:t>
            </a:r>
          </a:p>
          <a:p>
            <a:pPr algn="ctr">
              <a:defRPr/>
            </a:pPr>
            <a:r>
              <a:rPr lang="pt-B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jfaħħar il-Mulej!</a:t>
            </a:r>
          </a:p>
        </p:txBody>
      </p:sp>
    </p:spTree>
    <p:extLst>
      <p:ext uri="{BB962C8B-B14F-4D97-AF65-F5344CB8AC3E}">
        <p14:creationId xmlns:p14="http://schemas.microsoft.com/office/powerpoint/2010/main" val="144220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56" y="574691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Faħħruh bid-daqq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tat-tromba,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faħħruh bl-arpa u ċ-ċetra!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Faħħruh bit-tanbur u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biż-żfin,</a:t>
            </a:r>
          </a:p>
        </p:txBody>
      </p:sp>
    </p:spTree>
    <p:extLst>
      <p:ext uri="{BB962C8B-B14F-4D97-AF65-F5344CB8AC3E}">
        <p14:creationId xmlns:p14="http://schemas.microsoft.com/office/powerpoint/2010/main" val="35713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80869"/>
            <a:ext cx="233997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faħħruh bid-daqq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tal-kordi u tas-sfafar! </a:t>
            </a:r>
          </a:p>
        </p:txBody>
      </p:sp>
    </p:spTree>
    <p:extLst>
      <p:ext uri="{BB962C8B-B14F-4D97-AF65-F5344CB8AC3E}">
        <p14:creationId xmlns:p14="http://schemas.microsoft.com/office/powerpoint/2010/main" val="923940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79714"/>
            <a:ext cx="233997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Kulma jieħu nifs, </a:t>
            </a:r>
          </a:p>
          <a:p>
            <a:pPr algn="ctr">
              <a:defRPr/>
            </a:pPr>
            <a:r>
              <a:rPr lang="pt-B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jfaħħar il-Mulej!</a:t>
            </a:r>
          </a:p>
        </p:txBody>
      </p:sp>
    </p:spTree>
    <p:extLst>
      <p:ext uri="{BB962C8B-B14F-4D97-AF65-F5344CB8AC3E}">
        <p14:creationId xmlns:p14="http://schemas.microsoft.com/office/powerpoint/2010/main" val="3144087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726" y="1259434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Faħħruh bid-daqq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qawwi taċ-ċimbali,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faħħruh bid-damdim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taċ-ċimbali!</a:t>
            </a:r>
          </a:p>
        </p:txBody>
      </p:sp>
    </p:spTree>
    <p:extLst>
      <p:ext uri="{BB962C8B-B14F-4D97-AF65-F5344CB8AC3E}">
        <p14:creationId xmlns:p14="http://schemas.microsoft.com/office/powerpoint/2010/main" val="2938969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623" y="2675925"/>
            <a:ext cx="22538504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Ħuti, intom il-magħżulin 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ta’ Alla, il-qaddisin u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l-maħbubin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tiegħu. </a:t>
            </a:r>
          </a:p>
        </p:txBody>
      </p:sp>
    </p:spTree>
    <p:extLst>
      <p:ext uri="{BB962C8B-B14F-4D97-AF65-F5344CB8AC3E}">
        <p14:creationId xmlns:p14="http://schemas.microsoft.com/office/powerpoint/2010/main" val="3849588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0184" y="3868559"/>
            <a:ext cx="233997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Kulma jieħu nifs,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jfaħħar il-Mulej! </a:t>
            </a:r>
          </a:p>
        </p:txBody>
      </p:sp>
    </p:spTree>
    <p:extLst>
      <p:ext uri="{BB962C8B-B14F-4D97-AF65-F5344CB8AC3E}">
        <p14:creationId xmlns:p14="http://schemas.microsoft.com/office/powerpoint/2010/main" val="2925212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79714"/>
            <a:ext cx="233997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Kulma jieħu nifs, </a:t>
            </a:r>
          </a:p>
          <a:p>
            <a:pPr algn="ctr">
              <a:defRPr/>
            </a:pPr>
            <a:r>
              <a:rPr lang="pt-B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jfaħħar il-Mulej!</a:t>
            </a:r>
          </a:p>
        </p:txBody>
      </p:sp>
    </p:spTree>
    <p:extLst>
      <p:ext uri="{BB962C8B-B14F-4D97-AF65-F5344CB8AC3E}">
        <p14:creationId xmlns:p14="http://schemas.microsoft.com/office/powerpoint/2010/main" val="3497148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2895" y="4792243"/>
            <a:ext cx="2225396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3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618755" y="1483291"/>
            <a:ext cx="1963775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Jekk inħobbu ’l xulxin,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Alla jgħammar fina,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u mħabbtu ssib il-milja tagħha fina.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833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2895" y="4792243"/>
            <a:ext cx="22253960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8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9437" y="1907277"/>
            <a:ext cx="23290313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skont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6, 27-38</a:t>
            </a:r>
          </a:p>
          <a:p>
            <a:pPr algn="ctr">
              <a:defRPr/>
            </a:pPr>
            <a:r>
              <a:rPr lang="mt-MT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Glorja </a:t>
            </a:r>
            <a:r>
              <a:rPr lang="en-GB" sz="15500" b="1" i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Mulej</a:t>
            </a: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33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611" y="3868559"/>
            <a:ext cx="2275452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itchFamily="18" charset="0"/>
              </a:rPr>
              <a:t>F’dak iż-żmien, Ġesù qal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lid-dixxipli tiegħu: </a:t>
            </a:r>
            <a:endParaRPr 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108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CE3B58-1160-33A0-3339-FB8D904E7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6A01FB-4237-1899-140E-951E453E3A9A}"/>
              </a:ext>
            </a:extLst>
          </p:cNvPr>
          <p:cNvSpPr txBox="1"/>
          <p:nvPr/>
        </p:nvSpPr>
        <p:spPr>
          <a:xfrm>
            <a:off x="322611" y="290656"/>
            <a:ext cx="2275452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Lilkom, li qegħdin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tisimgħuni, ngħidilkom: Ħobbu l-għedewwa tagħkom,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agħmlu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jobgħodkom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866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619" y="2676719"/>
            <a:ext cx="22610512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bierku lil min jisħetkom, itolbu għal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iżeblaħkom.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25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362C1-51EA-FF29-8DA0-35E6F336B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82F810-351D-2912-9572-C598CF0B1CBD}"/>
              </a:ext>
            </a:extLst>
          </p:cNvPr>
          <p:cNvSpPr txBox="1"/>
          <p:nvPr/>
        </p:nvSpPr>
        <p:spPr>
          <a:xfrm>
            <a:off x="394619" y="1483291"/>
            <a:ext cx="2261051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jagħtik bil-ħarta fuq naħa waħda, dawwarlu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pl-P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wiċċek ħalli jagħtik fuq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pl-P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in-naħa l-oħra;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866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DE0935-7437-79C6-778D-AA910BD74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39F199-5D66-74D8-F5F9-E62C695A7F4A}"/>
              </a:ext>
            </a:extLst>
          </p:cNvPr>
          <p:cNvSpPr txBox="1"/>
          <p:nvPr/>
        </p:nvSpPr>
        <p:spPr>
          <a:xfrm>
            <a:off x="0" y="2675925"/>
            <a:ext cx="23380417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Ilbsu mela sentimenti ta’ ħniena, tieba, umiltà,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ħlewwa u sabar.</a:t>
            </a:r>
          </a:p>
        </p:txBody>
      </p:sp>
    </p:spTree>
    <p:extLst>
      <p:ext uri="{BB962C8B-B14F-4D97-AF65-F5344CB8AC3E}">
        <p14:creationId xmlns:p14="http://schemas.microsoft.com/office/powerpoint/2010/main" val="2014489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615" y="2676719"/>
            <a:ext cx="2268252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jeħodlok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nn-NO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il-mantar, anqas il-libsa ma għandek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nn-NO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tiċħadlu.</a:t>
            </a:r>
          </a:p>
        </p:txBody>
      </p:sp>
    </p:spTree>
    <p:extLst>
      <p:ext uri="{BB962C8B-B14F-4D97-AF65-F5344CB8AC3E}">
        <p14:creationId xmlns:p14="http://schemas.microsoft.com/office/powerpoint/2010/main" val="1181972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611" y="2676719"/>
            <a:ext cx="22754528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nn-NO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Agħti lil kull min jitolbok; u min jeħodlok xi ħaġa tiegħek, titlobhilux lura.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29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611" y="2676719"/>
            <a:ext cx="22754528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nn-NO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Kif tridu li l-bnedmin</a:t>
            </a:r>
          </a:p>
          <a:p>
            <a:pPr algn="ctr"/>
            <a:r>
              <a:rPr lang="nn-NO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jagħmlu lilkom,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nn-NO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 ukoll agħmlu intom lilhom. </a:t>
            </a:r>
            <a:endParaRPr lang="nn-NO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388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92F495-CFA5-718F-9B0F-4A6F8CA26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0177F9-640F-8128-F8D7-01CA04F8D427}"/>
              </a:ext>
            </a:extLst>
          </p:cNvPr>
          <p:cNvSpPr txBox="1"/>
          <p:nvPr/>
        </p:nvSpPr>
        <p:spPr>
          <a:xfrm>
            <a:off x="322611" y="329991"/>
            <a:ext cx="2275452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nn-NO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 intom tħobbu lil min iħobbkom, xi ħlas jista’ </a:t>
            </a:r>
            <a:r>
              <a:rPr lang="nn-NO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jkollkom?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nn-NO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il-midinbin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nn-NO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ukoll iħobbu lil min iħobbhom.</a:t>
            </a:r>
            <a:endParaRPr lang="nn-NO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586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627" y="329991"/>
            <a:ext cx="2246649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pl-P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jekk tagħmlu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pl-P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l-ġid</a:t>
            </a:r>
            <a:r>
              <a:rPr lang="nn-NO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xi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ħlas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jkollkom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Għax dan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jagħmluh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saħansitra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l-midinbin.</a:t>
            </a:r>
          </a:p>
        </p:txBody>
      </p:sp>
    </p:spTree>
    <p:extLst>
      <p:ext uri="{BB962C8B-B14F-4D97-AF65-F5344CB8AC3E}">
        <p14:creationId xmlns:p14="http://schemas.microsoft.com/office/powerpoint/2010/main" val="1324450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627" y="1484085"/>
            <a:ext cx="2246649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jekk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tisilfu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ħaġa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min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tistennewh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iroddhielkom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lura, xi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ħlas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jkollkom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4844697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631" y="1483291"/>
            <a:ext cx="2239448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Il-midinbin ukoll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jisilfu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-midinbin,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bil-ħsieb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</a:p>
          <a:p>
            <a:pPr algn="ctr"/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jieħdu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lura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daqshekk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ieħor</a:t>
            </a:r>
          </a:p>
          <a:p>
            <a:pPr algn="ctr"/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mingħandhom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362956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0656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intom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ħobbu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għedewwa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tagħkom,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agħmlu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isilfu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tistennew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ħaġa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lura, u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ħlas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tagħkom ikun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0575884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3437" y="2675925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tkunu wlied Alla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hu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tajjeb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ingrati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</a:t>
            </a:r>
          </a:p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ħżiena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8402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840F9C-F60E-7850-6601-B0E2E2C52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73564A-AB04-3187-5C17-65EA3121C945}"/>
              </a:ext>
            </a:extLst>
          </p:cNvPr>
          <p:cNvSpPr txBox="1"/>
          <p:nvPr/>
        </p:nvSpPr>
        <p:spPr>
          <a:xfrm>
            <a:off x="0" y="1483291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Ħennu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bħalma hu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ħanin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Missierkom.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Tiġġudikawx, u ma tkunux iġġudikati;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135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615" y="291450"/>
            <a:ext cx="2268252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Stabru b’xulxin, u, jekk xi ħadd minnkom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ikollu xi jgħid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ma’ ħaddieħor, aħfru lil xulxin; bħalma l-Mulej ħafer lilkom,</a:t>
            </a:r>
          </a:p>
        </p:txBody>
      </p:sp>
    </p:spTree>
    <p:extLst>
      <p:ext uri="{BB962C8B-B14F-4D97-AF65-F5344CB8AC3E}">
        <p14:creationId xmlns:p14="http://schemas.microsoft.com/office/powerpoint/2010/main" val="26714481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4085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tikkundannawx, u ma tkunux ikkundannati;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aħfru, u ssibu l-maħfra; agħtu, u jingħatalkom.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8324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290656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Kejl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tajjeb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marsus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mheżżeż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sewwa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mburġat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iqegħdulkom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f’ħoġorkom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għax bl-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istess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kejl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tkejlu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intom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jitkejjel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9554404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868559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8066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80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611" y="1483291"/>
            <a:ext cx="2275452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hekk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agħmlu intom ukoll. U fuq kollox ilbsu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l-imħabba, li hi l-qofol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 algn="ctr"/>
            <a:r>
              <a:rPr lang="en-US" sz="15500" dirty="0">
                <a:latin typeface="Times New Roman" pitchFamily="18" charset="0"/>
              </a:rPr>
              <a:t>tal-</a:t>
            </a:r>
            <a:r>
              <a:rPr lang="en-US" sz="15500" dirty="0" err="1">
                <a:latin typeface="Times New Roman" pitchFamily="18" charset="0"/>
              </a:rPr>
              <a:t>perfezzjoni</a:t>
            </a:r>
            <a:r>
              <a:rPr lang="en-US" sz="15500" dirty="0">
                <a:latin typeface="Times New Roman" pitchFamily="18" charset="0"/>
              </a:rPr>
              <a:t>.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67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1450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dirty="0" err="1">
                <a:latin typeface="Times New Roman" pitchFamily="18" charset="0"/>
              </a:rPr>
              <a:t>Ħalli</a:t>
            </a:r>
            <a:r>
              <a:rPr lang="en-US" sz="15500" dirty="0">
                <a:latin typeface="Times New Roman" pitchFamily="18" charset="0"/>
              </a:rPr>
              <a:t> s-</a:t>
            </a:r>
            <a:r>
              <a:rPr lang="en-US" sz="15500" dirty="0" err="1">
                <a:latin typeface="Times New Roman" pitchFamily="18" charset="0"/>
              </a:rPr>
              <a:t>sliem</a:t>
            </a:r>
            <a:r>
              <a:rPr lang="en-US" sz="15500" dirty="0">
                <a:latin typeface="Times New Roman" pitchFamily="18" charset="0"/>
              </a:rPr>
              <a:t> ta’ Kristu</a:t>
            </a:r>
          </a:p>
          <a:p>
            <a:pPr algn="ctr"/>
            <a:r>
              <a:rPr lang="en-US" sz="15500" dirty="0" err="1">
                <a:latin typeface="Times New Roman" pitchFamily="18" charset="0"/>
              </a:rPr>
              <a:t>jsaltan</a:t>
            </a:r>
            <a:r>
              <a:rPr lang="en-US" sz="15500" dirty="0">
                <a:latin typeface="Times New Roman" pitchFamily="18" charset="0"/>
              </a:rPr>
              <a:t> fi </a:t>
            </a:r>
            <a:r>
              <a:rPr lang="en-US" sz="15500" dirty="0" err="1">
                <a:latin typeface="Times New Roman" pitchFamily="18" charset="0"/>
              </a:rPr>
              <a:t>qlubkom</a:t>
            </a:r>
            <a:r>
              <a:rPr lang="en-US" sz="15500" dirty="0">
                <a:latin typeface="Times New Roman" pitchFamily="18" charset="0"/>
              </a:rPr>
              <a:t>, dak </a:t>
            </a:r>
            <a:endParaRPr lang="mt-MT" sz="15500" dirty="0">
              <a:latin typeface="Times New Roman" pitchFamily="18" charset="0"/>
            </a:endParaRPr>
          </a:p>
          <a:p>
            <a:pPr algn="ctr"/>
            <a:r>
              <a:rPr lang="en-US" sz="15500" dirty="0">
                <a:latin typeface="Times New Roman" pitchFamily="18" charset="0"/>
              </a:rPr>
              <a:t>is-</a:t>
            </a:r>
            <a:r>
              <a:rPr lang="en-US" sz="15500" dirty="0" err="1">
                <a:latin typeface="Times New Roman" pitchFamily="18" charset="0"/>
              </a:rPr>
              <a:t>sliem</a:t>
            </a:r>
            <a:r>
              <a:rPr lang="en-US" sz="15500" dirty="0">
                <a:latin typeface="Times New Roman" pitchFamily="18" charset="0"/>
              </a:rPr>
              <a:t> li </a:t>
            </a:r>
            <a:r>
              <a:rPr lang="en-US" sz="15500" dirty="0" err="1">
                <a:latin typeface="Times New Roman" pitchFamily="18" charset="0"/>
              </a:rPr>
              <a:t>għalih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kontu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msejħa</a:t>
            </a:r>
            <a:r>
              <a:rPr lang="en-US" sz="15500" dirty="0">
                <a:latin typeface="Times New Roman" pitchFamily="18" charset="0"/>
              </a:rPr>
              <a:t> biex </a:t>
            </a:r>
            <a:r>
              <a:rPr lang="en-US" sz="15500" dirty="0" err="1">
                <a:latin typeface="Times New Roman" pitchFamily="18" charset="0"/>
              </a:rPr>
              <a:t>issiru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ġisem</a:t>
            </a:r>
            <a:r>
              <a:rPr lang="en-US" sz="15500" dirty="0">
                <a:latin typeface="Times New Roman" pitchFamily="18" charset="0"/>
              </a:rPr>
              <a:t> wieħed. </a:t>
            </a:r>
          </a:p>
        </p:txBody>
      </p:sp>
    </p:spTree>
    <p:extLst>
      <p:ext uri="{BB962C8B-B14F-4D97-AF65-F5344CB8AC3E}">
        <p14:creationId xmlns:p14="http://schemas.microsoft.com/office/powerpoint/2010/main" val="251182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619" y="2676719"/>
            <a:ext cx="22610512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5500" dirty="0">
                <a:latin typeface="Times New Roman" pitchFamily="18" charset="0"/>
              </a:rPr>
              <a:t>U ta’ dan roddu ħajr lil Alla!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Ħalli</a:t>
            </a:r>
            <a:r>
              <a:rPr lang="en-US" sz="15500" dirty="0">
                <a:latin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</a:rPr>
              <a:t>kelma</a:t>
            </a:r>
            <a:r>
              <a:rPr lang="en-US" sz="15500" dirty="0">
                <a:latin typeface="Times New Roman" pitchFamily="18" charset="0"/>
              </a:rPr>
              <a:t> ta’ Kristu</a:t>
            </a:r>
            <a:endParaRPr lang="mt-MT" sz="15500" dirty="0">
              <a:latin typeface="Times New Roman" pitchFamily="18" charset="0"/>
            </a:endParaRPr>
          </a:p>
          <a:p>
            <a:pPr algn="ctr"/>
            <a:r>
              <a:rPr lang="en-US" sz="15500" dirty="0" err="1">
                <a:latin typeface="Times New Roman" pitchFamily="18" charset="0"/>
              </a:rPr>
              <a:t>tgħammar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sħiħa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fikom</a:t>
            </a:r>
            <a:r>
              <a:rPr lang="en-US" sz="15500" dirty="0">
                <a:latin typeface="Times New Roman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1979476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C5E6B3-9350-952F-120A-E031E3E0D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5D0965-1D90-EEDC-1F43-801FC87EA857}"/>
              </a:ext>
            </a:extLst>
          </p:cNvPr>
          <p:cNvSpPr txBox="1"/>
          <p:nvPr/>
        </p:nvSpPr>
        <p:spPr>
          <a:xfrm>
            <a:off x="394619" y="2676719"/>
            <a:ext cx="22610512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dirty="0" err="1">
                <a:latin typeface="Times New Roman" pitchFamily="18" charset="0"/>
              </a:rPr>
              <a:t>għallmu</a:t>
            </a:r>
            <a:r>
              <a:rPr lang="en-US" sz="15500" dirty="0">
                <a:latin typeface="Times New Roman" pitchFamily="18" charset="0"/>
              </a:rPr>
              <a:t> bl-</a:t>
            </a:r>
            <a:r>
              <a:rPr lang="en-US" sz="15500" dirty="0" err="1">
                <a:latin typeface="Times New Roman" pitchFamily="18" charset="0"/>
              </a:rPr>
              <a:t>għerf</a:t>
            </a:r>
            <a:r>
              <a:rPr lang="en-US" sz="15500" dirty="0">
                <a:latin typeface="Times New Roman" pitchFamily="18" charset="0"/>
              </a:rPr>
              <a:t> kollu u </a:t>
            </a:r>
            <a:r>
              <a:rPr lang="en-US" sz="15500" dirty="0" err="1">
                <a:latin typeface="Times New Roman" pitchFamily="18" charset="0"/>
              </a:rPr>
              <a:t>widdbu</a:t>
            </a:r>
            <a:r>
              <a:rPr lang="en-US" sz="15500" dirty="0">
                <a:latin typeface="Times New Roman" pitchFamily="18" charset="0"/>
              </a:rPr>
              <a:t> lil </a:t>
            </a:r>
            <a:r>
              <a:rPr lang="en-US" sz="15500" dirty="0" err="1">
                <a:latin typeface="Times New Roman" pitchFamily="18" charset="0"/>
              </a:rPr>
              <a:t>xulxin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b’salmi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innijiet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b’għana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spiritwali</a:t>
            </a:r>
            <a:r>
              <a:rPr lang="en-US" sz="15500" dirty="0"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721098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611" y="266831"/>
            <a:ext cx="2261051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dirty="0">
                <a:latin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</a:rPr>
              <a:t>b’radd</a:t>
            </a:r>
            <a:r>
              <a:rPr lang="en-US" sz="15500" dirty="0">
                <a:latin typeface="Times New Roman" pitchFamily="18" charset="0"/>
              </a:rPr>
              <a:t> il-</a:t>
            </a:r>
            <a:r>
              <a:rPr lang="en-US" sz="15500" dirty="0" err="1">
                <a:latin typeface="Times New Roman" pitchFamily="18" charset="0"/>
              </a:rPr>
              <a:t>ħajr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kantaw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f’qalbkom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innijiet</a:t>
            </a:r>
            <a:r>
              <a:rPr lang="en-US" sz="15500" dirty="0">
                <a:latin typeface="Times New Roman" pitchFamily="18" charset="0"/>
              </a:rPr>
              <a:t> lil Alla. </a:t>
            </a:r>
          </a:p>
          <a:p>
            <a:pPr algn="ctr"/>
            <a:r>
              <a:rPr lang="en-US" sz="15500" dirty="0">
                <a:latin typeface="Times New Roman" pitchFamily="18" charset="0"/>
              </a:rPr>
              <a:t>Kulma tagħmlu jew </a:t>
            </a:r>
            <a:r>
              <a:rPr lang="en-US" sz="15500" dirty="0" err="1">
                <a:latin typeface="Times New Roman" pitchFamily="18" charset="0"/>
              </a:rPr>
              <a:t>tgħidu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agħmlu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kollox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f’isem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 algn="ctr"/>
            <a:r>
              <a:rPr lang="en-US" sz="15500" dirty="0">
                <a:latin typeface="Times New Roman" pitchFamily="18" charset="0"/>
              </a:rPr>
              <a:t>il-Mulej Ġesù, </a:t>
            </a:r>
          </a:p>
        </p:txBody>
      </p:sp>
    </p:spTree>
    <p:extLst>
      <p:ext uri="{BB962C8B-B14F-4D97-AF65-F5344CB8AC3E}">
        <p14:creationId xmlns:p14="http://schemas.microsoft.com/office/powerpoint/2010/main" val="251152905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586</Words>
  <Application>Microsoft Office PowerPoint</Application>
  <PresentationFormat>Custom</PresentationFormat>
  <Paragraphs>89</Paragraphs>
  <Slides>43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Franklin Gothic Book</vt:lpstr>
      <vt:lpstr>Times New Roman</vt:lpstr>
      <vt:lpstr>Default Design</vt:lpstr>
      <vt:lpstr>1_Default Design</vt:lpstr>
      <vt:lpstr>Office Theme</vt:lpstr>
      <vt:lpstr>Qari mill-Ittra ta’  San Pawl Appostlu  lill-Kolossin Kol 3, 12-17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Ibragg Licence 01</cp:lastModifiedBy>
  <cp:revision>46</cp:revision>
  <dcterms:created xsi:type="dcterms:W3CDTF">2011-07-27T17:48:55Z</dcterms:created>
  <dcterms:modified xsi:type="dcterms:W3CDTF">2025-08-16T07:35:27Z</dcterms:modified>
</cp:coreProperties>
</file>