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41" r:id="rId2"/>
    <p:sldId id="742" r:id="rId3"/>
    <p:sldId id="743" r:id="rId4"/>
    <p:sldId id="744" r:id="rId5"/>
    <p:sldId id="745" r:id="rId6"/>
    <p:sldId id="746" r:id="rId7"/>
    <p:sldId id="747" r:id="rId8"/>
    <p:sldId id="748" r:id="rId9"/>
    <p:sldId id="749" r:id="rId10"/>
    <p:sldId id="750" r:id="rId11"/>
    <p:sldId id="787" r:id="rId12"/>
    <p:sldId id="751" r:id="rId13"/>
    <p:sldId id="752" r:id="rId14"/>
    <p:sldId id="753" r:id="rId15"/>
    <p:sldId id="754" r:id="rId16"/>
    <p:sldId id="788" r:id="rId17"/>
    <p:sldId id="755" r:id="rId18"/>
    <p:sldId id="756" r:id="rId19"/>
    <p:sldId id="757" r:id="rId20"/>
    <p:sldId id="789" r:id="rId21"/>
    <p:sldId id="758" r:id="rId22"/>
    <p:sldId id="759" r:id="rId23"/>
    <p:sldId id="760" r:id="rId24"/>
    <p:sldId id="784" r:id="rId25"/>
    <p:sldId id="761" r:id="rId26"/>
    <p:sldId id="785" r:id="rId27"/>
    <p:sldId id="762" r:id="rId28"/>
    <p:sldId id="765" r:id="rId29"/>
    <p:sldId id="786" r:id="rId30"/>
    <p:sldId id="763" r:id="rId31"/>
    <p:sldId id="766" r:id="rId32"/>
    <p:sldId id="783" r:id="rId33"/>
    <p:sldId id="768" r:id="rId34"/>
    <p:sldId id="769" r:id="rId35"/>
    <p:sldId id="770" r:id="rId36"/>
    <p:sldId id="771" r:id="rId37"/>
    <p:sldId id="772" r:id="rId38"/>
    <p:sldId id="773" r:id="rId39"/>
    <p:sldId id="774" r:id="rId40"/>
    <p:sldId id="775" r:id="rId41"/>
    <p:sldId id="776" r:id="rId42"/>
    <p:sldId id="777" r:id="rId43"/>
    <p:sldId id="778" r:id="rId44"/>
    <p:sldId id="779" r:id="rId45"/>
    <p:sldId id="780" r:id="rId46"/>
    <p:sldId id="781" r:id="rId47"/>
    <p:sldId id="782" r:id="rId48"/>
  </p:sldIdLst>
  <p:sldSz cx="2339975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552579"/>
    <a:srgbClr val="0033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 showGuides="1">
      <p:cViewPr varScale="1">
        <p:scale>
          <a:sx n="35" d="100"/>
          <a:sy n="35" d="100"/>
        </p:scale>
        <p:origin x="150" y="888"/>
      </p:cViewPr>
      <p:guideLst>
        <p:guide orient="horz" pos="3969"/>
        <p:guide pos="7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4969" y="2062083"/>
            <a:ext cx="17549813" cy="4386662"/>
          </a:xfrm>
        </p:spPr>
        <p:txBody>
          <a:bodyPr anchor="b"/>
          <a:lstStyle>
            <a:lvl1pPr algn="ctr">
              <a:defRPr sz="110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6617911"/>
            <a:ext cx="17549813" cy="3042080"/>
          </a:xfrm>
        </p:spPr>
        <p:txBody>
          <a:bodyPr/>
          <a:lstStyle>
            <a:lvl1pPr marL="0" indent="0" algn="ctr">
              <a:buNone/>
              <a:defRPr sz="4410"/>
            </a:lvl1pPr>
            <a:lvl2pPr marL="840014" indent="0" algn="ctr">
              <a:buNone/>
              <a:defRPr sz="3675"/>
            </a:lvl2pPr>
            <a:lvl3pPr marL="1680027" indent="0" algn="ctr">
              <a:buNone/>
              <a:defRPr sz="3307"/>
            </a:lvl3pPr>
            <a:lvl4pPr marL="2520041" indent="0" algn="ctr">
              <a:buNone/>
              <a:defRPr sz="2940"/>
            </a:lvl4pPr>
            <a:lvl5pPr marL="3360054" indent="0" algn="ctr">
              <a:buNone/>
              <a:defRPr sz="2940"/>
            </a:lvl5pPr>
            <a:lvl6pPr marL="4200068" indent="0" algn="ctr">
              <a:buNone/>
              <a:defRPr sz="2940"/>
            </a:lvl6pPr>
            <a:lvl7pPr marL="5040081" indent="0" algn="ctr">
              <a:buNone/>
              <a:defRPr sz="2940"/>
            </a:lvl7pPr>
            <a:lvl8pPr marL="5880095" indent="0" algn="ctr">
              <a:buNone/>
              <a:defRPr sz="2940"/>
            </a:lvl8pPr>
            <a:lvl9pPr marL="6720108" indent="0" algn="ctr">
              <a:buNone/>
              <a:defRPr sz="29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754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53058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6" y="670833"/>
            <a:ext cx="5045571" cy="106779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670833"/>
            <a:ext cx="14844216" cy="106779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5651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6588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6" y="3141249"/>
            <a:ext cx="20182284" cy="5241244"/>
          </a:xfrm>
        </p:spPr>
        <p:txBody>
          <a:bodyPr anchor="b"/>
          <a:lstStyle>
            <a:lvl1pPr>
              <a:defRPr sz="110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6" y="8432077"/>
            <a:ext cx="20182284" cy="2756246"/>
          </a:xfrm>
        </p:spPr>
        <p:txBody>
          <a:bodyPr/>
          <a:lstStyle>
            <a:lvl1pPr marL="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1pPr>
            <a:lvl2pPr marL="840014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2pPr>
            <a:lvl3pPr marL="168002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3pPr>
            <a:lvl4pPr marL="2520041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4pPr>
            <a:lvl5pPr marL="3360054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5pPr>
            <a:lvl6pPr marL="4200068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6pPr>
            <a:lvl7pPr marL="5040081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7pPr>
            <a:lvl8pPr marL="588009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8pPr>
            <a:lvl9pPr marL="6720108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59107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3354163"/>
            <a:ext cx="9944894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3354163"/>
            <a:ext cx="9944894" cy="7994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90107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670834"/>
            <a:ext cx="20182284" cy="24354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2" y="3088748"/>
            <a:ext cx="9899190" cy="151374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2" y="4602496"/>
            <a:ext cx="9899190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3" y="3088748"/>
            <a:ext cx="9947942" cy="151374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3" y="4602496"/>
            <a:ext cx="9947942" cy="6769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4210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1027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61762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39999"/>
            <a:ext cx="7547028" cy="2939997"/>
          </a:xfrm>
        </p:spPr>
        <p:txBody>
          <a:bodyPr anchor="b"/>
          <a:lstStyle>
            <a:lvl1pPr>
              <a:defRPr sz="5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1814166"/>
            <a:ext cx="11846123" cy="8954158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79996"/>
            <a:ext cx="7547028" cy="7002911"/>
          </a:xfrm>
        </p:spPr>
        <p:txBody>
          <a:bodyPr/>
          <a:lstStyle>
            <a:lvl1pPr marL="0" indent="0">
              <a:buNone/>
              <a:defRPr sz="2940"/>
            </a:lvl1pPr>
            <a:lvl2pPr marL="840014" indent="0">
              <a:buNone/>
              <a:defRPr sz="2572"/>
            </a:lvl2pPr>
            <a:lvl3pPr marL="1680027" indent="0">
              <a:buNone/>
              <a:defRPr sz="2205"/>
            </a:lvl3pPr>
            <a:lvl4pPr marL="2520041" indent="0">
              <a:buNone/>
              <a:defRPr sz="1837"/>
            </a:lvl4pPr>
            <a:lvl5pPr marL="3360054" indent="0">
              <a:buNone/>
              <a:defRPr sz="1837"/>
            </a:lvl5pPr>
            <a:lvl6pPr marL="4200068" indent="0">
              <a:buNone/>
              <a:defRPr sz="1837"/>
            </a:lvl6pPr>
            <a:lvl7pPr marL="5040081" indent="0">
              <a:buNone/>
              <a:defRPr sz="1837"/>
            </a:lvl7pPr>
            <a:lvl8pPr marL="5880095" indent="0">
              <a:buNone/>
              <a:defRPr sz="1837"/>
            </a:lvl8pPr>
            <a:lvl9pPr marL="6720108" indent="0">
              <a:buNone/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3263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39999"/>
            <a:ext cx="7547028" cy="2939997"/>
          </a:xfrm>
        </p:spPr>
        <p:txBody>
          <a:bodyPr anchor="b"/>
          <a:lstStyle>
            <a:lvl1pPr>
              <a:defRPr sz="5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1814166"/>
            <a:ext cx="11846123" cy="8954158"/>
          </a:xfrm>
        </p:spPr>
        <p:txBody>
          <a:bodyPr anchor="t"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79996"/>
            <a:ext cx="7547028" cy="7002911"/>
          </a:xfrm>
        </p:spPr>
        <p:txBody>
          <a:bodyPr/>
          <a:lstStyle>
            <a:lvl1pPr marL="0" indent="0">
              <a:buNone/>
              <a:defRPr sz="2940"/>
            </a:lvl1pPr>
            <a:lvl2pPr marL="840014" indent="0">
              <a:buNone/>
              <a:defRPr sz="2572"/>
            </a:lvl2pPr>
            <a:lvl3pPr marL="1680027" indent="0">
              <a:buNone/>
              <a:defRPr sz="2205"/>
            </a:lvl3pPr>
            <a:lvl4pPr marL="2520041" indent="0">
              <a:buNone/>
              <a:defRPr sz="1837"/>
            </a:lvl4pPr>
            <a:lvl5pPr marL="3360054" indent="0">
              <a:buNone/>
              <a:defRPr sz="1837"/>
            </a:lvl5pPr>
            <a:lvl6pPr marL="4200068" indent="0">
              <a:buNone/>
              <a:defRPr sz="1837"/>
            </a:lvl6pPr>
            <a:lvl7pPr marL="5040081" indent="0">
              <a:buNone/>
              <a:defRPr sz="1837"/>
            </a:lvl7pPr>
            <a:lvl8pPr marL="5880095" indent="0">
              <a:buNone/>
              <a:defRPr sz="1837"/>
            </a:lvl8pPr>
            <a:lvl9pPr marL="6720108" indent="0">
              <a:buNone/>
              <a:defRPr sz="18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0502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670834"/>
            <a:ext cx="20182284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3354163"/>
            <a:ext cx="20182284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11678323"/>
            <a:ext cx="5264944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0A06A-04A0-418C-ACC9-12BB1719676F}" type="datetimeFigureOut">
              <a:rPr lang="mt-MT" smtClean="0"/>
              <a:t>01/08/2025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11678323"/>
            <a:ext cx="7897416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11678323"/>
            <a:ext cx="5264944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A790D-5980-47C4-9185-341F62007E41}" type="slidenum">
              <a:rPr lang="mt-MT" smtClean="0"/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96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80027" rtl="0" eaLnBrk="1" latinLnBrk="0" hangingPunct="1">
        <a:lnSpc>
          <a:spcPct val="90000"/>
        </a:lnSpc>
        <a:spcBef>
          <a:spcPct val="0"/>
        </a:spcBef>
        <a:buNone/>
        <a:defRPr sz="80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007" indent="-420007" algn="l" defTabSz="1680027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5144" kern="1200">
          <a:solidFill>
            <a:schemeClr val="tx1"/>
          </a:solidFill>
          <a:latin typeface="+mn-lt"/>
          <a:ea typeface="+mn-ea"/>
          <a:cs typeface="+mn-cs"/>
        </a:defRPr>
      </a:lvl1pPr>
      <a:lvl2pPr marL="1260020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100034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3pPr>
      <a:lvl4pPr marL="2940047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780061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620075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460088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6300102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7140115" indent="-420007" algn="l" defTabSz="1680027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2620490"/>
            <a:ext cx="22646150" cy="63094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endParaRPr lang="en-GB" sz="15500" b="1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0" u="none" strike="noStrike" baseline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ta’ Ġożwè</a:t>
            </a:r>
            <a:endParaRPr lang="en-GB" sz="15500" b="1" i="0" u="none" strike="noStrike" baseline="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00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Ġożwè 24, 1-13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FA9D5-E336-AEFC-0AFD-8992EB3A8EFC}"/>
              </a:ext>
            </a:extLst>
          </p:cNvPr>
          <p:cNvSpPr txBox="1"/>
          <p:nvPr/>
        </p:nvSpPr>
        <p:spPr>
          <a:xfrm>
            <a:off x="5936226" y="1032265944"/>
            <a:ext cx="127573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mt-MT" sz="9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3AD4DB-0F50-B23F-97B6-B25BA7C4D693}"/>
              </a:ext>
            </a:extLst>
          </p:cNvPr>
          <p:cNvSpPr txBox="1"/>
          <p:nvPr/>
        </p:nvSpPr>
        <p:spPr>
          <a:xfrm>
            <a:off x="5936226" y="1032265944"/>
            <a:ext cx="127573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9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951D89-E859-1A76-1BFF-AC56F4C8AAEC}"/>
              </a:ext>
            </a:extLst>
          </p:cNvPr>
          <p:cNvSpPr txBox="1"/>
          <p:nvPr/>
        </p:nvSpPr>
        <p:spPr>
          <a:xfrm>
            <a:off x="5850294" y="516466990"/>
            <a:ext cx="1170058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1800" b="0" i="0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Ġożwè 24, 1-13</a:t>
            </a:r>
            <a:endParaRPr lang="mt-MT" sz="9600" dirty="0">
              <a:effectLst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mt-MT" sz="9600" b="0" i="0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Ġożwè 24, 1-13</a:t>
            </a:r>
            <a:endParaRPr lang="mt-M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96980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1529457"/>
            <a:ext cx="233997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l-Mulej tafa’ dlam bejnkom u bejn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l-Eġizzjani, u ġibt fuqhom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il-baħar li għattiehom. </a:t>
            </a:r>
          </a:p>
        </p:txBody>
      </p:sp>
    </p:spTree>
    <p:extLst>
      <p:ext uri="{BB962C8B-B14F-4D97-AF65-F5344CB8AC3E}">
        <p14:creationId xmlns:p14="http://schemas.microsoft.com/office/powerpoint/2010/main" val="2694677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820F7-F57A-488D-A803-D42B01492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63C3D96-6CD0-68F5-214D-CCB3AB539A60}"/>
              </a:ext>
            </a:extLst>
          </p:cNvPr>
          <p:cNvSpPr txBox="1"/>
          <p:nvPr/>
        </p:nvSpPr>
        <p:spPr>
          <a:xfrm>
            <a:off x="0" y="1529457"/>
            <a:ext cx="233997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Rajtu b’għajnejkom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x’għamilt fl-Eġittu. Imbagħad intom domtu żmien twil fid-deżert.</a:t>
            </a:r>
          </a:p>
        </p:txBody>
      </p:sp>
    </p:spTree>
    <p:extLst>
      <p:ext uri="{BB962C8B-B14F-4D97-AF65-F5344CB8AC3E}">
        <p14:creationId xmlns:p14="http://schemas.microsoft.com/office/powerpoint/2010/main" val="2859010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Wassaltkom fl-art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tal-Amurrin, li kienu jgħixu n-naħa l-oħra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tal-Ġordan, u dawn ħabtu għalikom,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358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05965" y="1529457"/>
            <a:ext cx="22787819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jien erħejthom f’idejkom u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writtu arthom, u jiena qridthom minn quddiemkom.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30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36823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Qam Balak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 Siffur, sultan ta’ Mowab, u ħabat għal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Iżrael, u bagħat isejjaħ lil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Bagħlam bin Begħor biex jisħetkom.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502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1529457"/>
            <a:ext cx="226461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Imma jien ma ridtx nisma’ lil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Bagħlam u kellu jberikkom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ħlistkom minn idejh.</a:t>
            </a:r>
          </a:p>
        </p:txBody>
      </p:sp>
    </p:spTree>
    <p:extLst>
      <p:ext uri="{BB962C8B-B14F-4D97-AF65-F5344CB8AC3E}">
        <p14:creationId xmlns:p14="http://schemas.microsoft.com/office/powerpoint/2010/main" val="2742319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22687-1337-94D8-987B-E04DA4BD3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558F53-D2CF-DC76-DC32-099E2E58D444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intom qsamtu l-Ġordan u ġejtu sa Ġeriko, u ħabtu għalikom in-nies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ta’ Ġeriko, l-Amurrin, il-Periżżin,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il-Kangħanin, il-Ħittin,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35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2722091"/>
            <a:ext cx="22646150" cy="71558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il-Ġirgasin, il-Ħiwwin u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l-Ġebusin, u rħejthom f’idejkom.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22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bgħatt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quddiemkom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iż-żnażan, u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dawn, u mhux ix-xabla jew il-qaws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tiegħek, keċċewhom minn quddiemkom, </a:t>
            </a:r>
            <a:endParaRPr lang="mt-MT" sz="15500" b="1" i="1" u="none" strike="noStrike" spc="-300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890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lilhom u ż-żewġ slaten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tal-Amurrin. U tajtkom art li qatt maħdimtu, u bliet li qatt ma bnejtu, u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għammartu fihom; </a:t>
            </a:r>
          </a:p>
        </p:txBody>
      </p:sp>
    </p:spTree>
    <p:extLst>
      <p:ext uri="{BB962C8B-B14F-4D97-AF65-F5344CB8AC3E}">
        <p14:creationId xmlns:p14="http://schemas.microsoft.com/office/powerpoint/2010/main" val="87088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F’dak iż</a:t>
            </a:r>
            <a:r>
              <a:rPr lang="el-GR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żmien, Ġożwè ġema’ t-tribujiet kollha ta’ Iżrael </a:t>
            </a:r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f’Sikem</a:t>
            </a:r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GB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sejjaħ </a:t>
            </a:r>
            <a:endParaRPr lang="en-GB" sz="155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lix-xjuħ, lill-kapijiet, </a:t>
            </a:r>
            <a:endParaRPr lang="en-GB" sz="155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lill-imħallfin, lill-uffiċjali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795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ED0E9-5FD6-0158-DD05-3BF49A7D3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9B6CC3C-12ED-3F96-1916-CAA20A2653C6}"/>
              </a:ext>
            </a:extLst>
          </p:cNvPr>
          <p:cNvSpPr txBox="1"/>
          <p:nvPr/>
        </p:nvSpPr>
        <p:spPr>
          <a:xfrm>
            <a:off x="376800" y="2722091"/>
            <a:ext cx="22646150" cy="71558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kiltu mill-oqsma tad-dwieli u taż</a:t>
            </a:r>
            <a:r>
              <a:rPr lang="el-GR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żebbuġ li intom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 ħawwiltux.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mt-MT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53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715265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sv-SE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Irroddu ħajr lil Alla</a:t>
            </a:r>
          </a:p>
        </p:txBody>
      </p:sp>
    </p:spTree>
    <p:extLst>
      <p:ext uri="{BB962C8B-B14F-4D97-AF65-F5344CB8AC3E}">
        <p14:creationId xmlns:p14="http://schemas.microsoft.com/office/powerpoint/2010/main" val="398480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753600" y="744441"/>
            <a:ext cx="22646150" cy="86946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mt-MT" sz="155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</a:p>
          <a:p>
            <a:pPr algn="l"/>
            <a:endParaRPr lang="mt-MT" sz="10000" b="1" i="0" u="none" strike="noStrike" baseline="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Għax għal dejjem </a:t>
            </a:r>
            <a:endParaRPr lang="en-GB" sz="15500" b="1" i="1" u="none" strike="noStrike" baseline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it-tieba tiegħu</a:t>
            </a:r>
          </a:p>
        </p:txBody>
      </p:sp>
    </p:spTree>
    <p:extLst>
      <p:ext uri="{BB962C8B-B14F-4D97-AF65-F5344CB8AC3E}">
        <p14:creationId xmlns:p14="http://schemas.microsoft.com/office/powerpoint/2010/main" val="145612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Roddu ħajr lill-Mulej, għax hu tajjeb,</a:t>
            </a:r>
          </a:p>
          <a:p>
            <a:pPr algn="ctr"/>
            <a:r>
              <a:rPr lang="sv-SE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roddu ħajr lil Alla fuq </a:t>
            </a:r>
            <a:endParaRPr lang="mt-MT" sz="15500" b="0" i="0" u="none" strike="noStrike" baseline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v-SE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l-allat,</a:t>
            </a: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roddu ħajr lis-Sid tas-sidien.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314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521263" y="3915519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Għax għal dejjem </a:t>
            </a:r>
            <a:endParaRPr lang="en-GB" sz="15500" b="1" i="1" u="none" strike="noStrike" baseline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it-tieba tiegħu</a:t>
            </a:r>
          </a:p>
        </p:txBody>
      </p:sp>
    </p:spTree>
    <p:extLst>
      <p:ext uri="{BB962C8B-B14F-4D97-AF65-F5344CB8AC3E}">
        <p14:creationId xmlns:p14="http://schemas.microsoft.com/office/powerpoint/2010/main" val="2767517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521263" y="1529457"/>
            <a:ext cx="226461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 mexxa fid-deżert </a:t>
            </a: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il-poplu tiegħu,</a:t>
            </a: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xejjen slaten qawwija,</a:t>
            </a: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qered slaten kbar. </a:t>
            </a:r>
          </a:p>
        </p:txBody>
      </p:sp>
    </p:spTree>
    <p:extLst>
      <p:ext uri="{BB962C8B-B14F-4D97-AF65-F5344CB8AC3E}">
        <p14:creationId xmlns:p14="http://schemas.microsoft.com/office/powerpoint/2010/main" val="2243388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521263" y="3915519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Għax għal dejjem </a:t>
            </a:r>
            <a:endParaRPr lang="en-GB" sz="15500" b="1" i="1" u="none" strike="noStrike" baseline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it-tieba tiegħu</a:t>
            </a:r>
          </a:p>
        </p:txBody>
      </p:sp>
    </p:spTree>
    <p:extLst>
      <p:ext uri="{BB962C8B-B14F-4D97-AF65-F5344CB8AC3E}">
        <p14:creationId xmlns:p14="http://schemas.microsoft.com/office/powerpoint/2010/main" val="1952556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473137" y="1529457"/>
            <a:ext cx="226461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l-art tagħhom qassamha b’wirt,</a:t>
            </a:r>
          </a:p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b’wirt lil Iżrael, qaddej tiegħu.</a:t>
            </a:r>
          </a:p>
        </p:txBody>
      </p:sp>
    </p:spTree>
    <p:extLst>
      <p:ext uri="{BB962C8B-B14F-4D97-AF65-F5344CB8AC3E}">
        <p14:creationId xmlns:p14="http://schemas.microsoft.com/office/powerpoint/2010/main" val="1113990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521263" y="3914725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Ħelisna mill-għedewwa tagħna. </a:t>
            </a:r>
          </a:p>
        </p:txBody>
      </p:sp>
    </p:spTree>
    <p:extLst>
      <p:ext uri="{BB962C8B-B14F-4D97-AF65-F5344CB8AC3E}">
        <p14:creationId xmlns:p14="http://schemas.microsoft.com/office/powerpoint/2010/main" val="2645305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521263" y="3915519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Għax għal dejjem </a:t>
            </a:r>
            <a:endParaRPr lang="en-GB" sz="15500" b="1" i="1" u="none" strike="noStrike" baseline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it-tieba tiegħu</a:t>
            </a:r>
          </a:p>
        </p:txBody>
      </p:sp>
    </p:spTree>
    <p:extLst>
      <p:ext uri="{BB962C8B-B14F-4D97-AF65-F5344CB8AC3E}">
        <p14:creationId xmlns:p14="http://schemas.microsoft.com/office/powerpoint/2010/main" val="418506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760016"/>
            <a:ext cx="22646150" cy="1107995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resqu quddiem Alla</a:t>
            </a:r>
            <a:r>
              <a:rPr lang="en-GB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Ġożwè qal lill-poplu kollu: </a:t>
            </a:r>
            <a:endParaRPr lang="en-GB" sz="15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10000" b="1" i="1" u="none" strike="noStrike" baseline="0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 qal il-Mulej Alla ta’ Iżrael: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FA9D5-E336-AEFC-0AFD-8992EB3A8EFC}"/>
              </a:ext>
            </a:extLst>
          </p:cNvPr>
          <p:cNvSpPr txBox="1"/>
          <p:nvPr/>
        </p:nvSpPr>
        <p:spPr>
          <a:xfrm>
            <a:off x="5936226" y="1032265944"/>
            <a:ext cx="127573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mt-MT" sz="9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3AD4DB-0F50-B23F-97B6-B25BA7C4D693}"/>
              </a:ext>
            </a:extLst>
          </p:cNvPr>
          <p:cNvSpPr txBox="1"/>
          <p:nvPr/>
        </p:nvSpPr>
        <p:spPr>
          <a:xfrm>
            <a:off x="5936226" y="1032265944"/>
            <a:ext cx="127573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t-MT" sz="9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</a:p>
        </p:txBody>
      </p:sp>
    </p:spTree>
    <p:extLst>
      <p:ext uri="{BB962C8B-B14F-4D97-AF65-F5344CB8AC3E}">
        <p14:creationId xmlns:p14="http://schemas.microsoft.com/office/powerpoint/2010/main" val="15610229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4900863"/>
            <a:ext cx="22646150" cy="23852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Hallelujah. Hallelujah</a:t>
            </a:r>
          </a:p>
        </p:txBody>
      </p:sp>
    </p:spTree>
    <p:extLst>
      <p:ext uri="{BB962C8B-B14F-4D97-AF65-F5344CB8AC3E}">
        <p14:creationId xmlns:p14="http://schemas.microsoft.com/office/powerpoint/2010/main" val="26609042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ta’ Alla lqajtuha mhux bħala kelma ta’ bniedem,</a:t>
            </a:r>
          </a:p>
          <a:p>
            <a:pPr algn="ctr"/>
            <a:r>
              <a:rPr lang="fi-FI" sz="15500" b="0" i="0" u="none" strike="noStrike" baseline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iżda bħala kelma ta’ Alla, kif tassew hi.</a:t>
            </a:r>
          </a:p>
        </p:txBody>
      </p:sp>
    </p:spTree>
    <p:extLst>
      <p:ext uri="{BB962C8B-B14F-4D97-AF65-F5344CB8AC3E}">
        <p14:creationId xmlns:p14="http://schemas.microsoft.com/office/powerpoint/2010/main" val="238836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4900863"/>
            <a:ext cx="22646150" cy="238526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Hallelujah. Hallelujah</a:t>
            </a:r>
          </a:p>
        </p:txBody>
      </p:sp>
    </p:spTree>
    <p:extLst>
      <p:ext uri="{BB962C8B-B14F-4D97-AF65-F5344CB8AC3E}">
        <p14:creationId xmlns:p14="http://schemas.microsoft.com/office/powerpoint/2010/main" val="936837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07995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mt-MT" sz="15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 mill-Evanġelju skont </a:t>
            </a:r>
            <a:r>
              <a:rPr lang="mt-MT" sz="15500" b="1" i="0" u="none" strike="noStrike" baseline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Mattew</a:t>
            </a:r>
          </a:p>
          <a:p>
            <a:pPr algn="ctr"/>
            <a:r>
              <a:rPr lang="mt-MT" sz="100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Mt 19, 3-12</a:t>
            </a:r>
          </a:p>
          <a:p>
            <a:pPr algn="l"/>
            <a:endParaRPr lang="mt-MT" sz="15500" b="1" i="0" u="none" strike="noStrike" baseline="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7523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497200" y="2722091"/>
            <a:ext cx="22646150" cy="71558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F’dak iż</a:t>
            </a:r>
            <a:r>
              <a:rPr lang="el-GR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żmien, resqu fuq Ġesù xi Fariżej biex iġarrbuh, u qalulu:</a:t>
            </a:r>
          </a:p>
        </p:txBody>
      </p:sp>
    </p:spTree>
    <p:extLst>
      <p:ext uri="{BB962C8B-B14F-4D97-AF65-F5344CB8AC3E}">
        <p14:creationId xmlns:p14="http://schemas.microsoft.com/office/powerpoint/2010/main" val="28560964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1530251"/>
            <a:ext cx="226461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dirty="0">
                <a:solidFill>
                  <a:srgbClr val="55257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mt-MT" sz="15500" b="1" i="1" u="none" strike="noStrike" baseline="0" dirty="0">
                <a:solidFill>
                  <a:srgbClr val="55257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Jista’ wieħed jitlaq lil martu fuq xi ħaġa, tkun xi tkun?”</a:t>
            </a:r>
          </a:p>
          <a:p>
            <a:pPr algn="ctr"/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Iżda hu qalilhom: </a:t>
            </a:r>
          </a:p>
        </p:txBody>
      </p:sp>
    </p:spTree>
    <p:extLst>
      <p:ext uri="{BB962C8B-B14F-4D97-AF65-F5344CB8AC3E}">
        <p14:creationId xmlns:p14="http://schemas.microsoft.com/office/powerpoint/2010/main" val="30686983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2722091"/>
            <a:ext cx="22646150" cy="71558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 qrajtux li sa mill-bidu l-Ħallieq għamilhom</a:t>
            </a:r>
          </a:p>
          <a:p>
            <a:pPr algn="ctr"/>
            <a:r>
              <a:rPr lang="es-ES" sz="15500" b="1" i="1" u="none" strike="noStrike" baseline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raġel</a:t>
            </a:r>
            <a:r>
              <a:rPr lang="es-ES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 mara, u </a:t>
            </a:r>
            <a:r>
              <a:rPr lang="es-ES" sz="15500" b="1" i="1" u="none" strike="noStrike" baseline="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qal</a:t>
            </a:r>
            <a:r>
              <a:rPr lang="es-ES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838650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1529457"/>
            <a:ext cx="226461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‘Minħabba f’hekk raġel iħalli lil missieru u’l ommu u jingħaqad ma’ martu u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t-tnejn isiru ġisem wieħed’?</a:t>
            </a:r>
          </a:p>
        </p:txBody>
      </p:sp>
    </p:spTree>
    <p:extLst>
      <p:ext uri="{BB962C8B-B14F-4D97-AF65-F5344CB8AC3E}">
        <p14:creationId xmlns:p14="http://schemas.microsoft.com/office/powerpoint/2010/main" val="29167168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36823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Għalhekk mhumiex iżjed tnejn, imma ġisem wieħed.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Mela dak li għaqqad Alla ma għandux jifirdu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l-bniedem.”</a:t>
            </a:r>
          </a:p>
        </p:txBody>
      </p:sp>
    </p:spTree>
    <p:extLst>
      <p:ext uri="{BB962C8B-B14F-4D97-AF65-F5344CB8AC3E}">
        <p14:creationId xmlns:p14="http://schemas.microsoft.com/office/powerpoint/2010/main" val="38995537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Qalulu: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“Mela allura għaliex ordna Mosè li żewġha jagħtiha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l-kitba tad-divorzju u jibgħatha?”</a:t>
            </a:r>
          </a:p>
        </p:txBody>
      </p:sp>
    </p:spTree>
    <p:extLst>
      <p:ext uri="{BB962C8B-B14F-4D97-AF65-F5344CB8AC3E}">
        <p14:creationId xmlns:p14="http://schemas.microsoft.com/office/powerpoint/2010/main" val="176265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Missirijietkom, Teraħ missier Abraham u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missier Naħor, sa minn</a:t>
            </a:r>
            <a:r>
              <a:rPr lang="en-GB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żmien il-qedem kienu jgħammru n-naħa l-oħra </a:t>
            </a:r>
            <a:endParaRPr lang="en-GB" sz="15500" b="1" i="1" u="none" strike="noStrike" spc="-300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tax-xmara u jaqdu allat</a:t>
            </a:r>
            <a:r>
              <a:rPr lang="en-GB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oħra.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215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Qalilhom: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“Kien minħabba l-ebusija ta’ qalbkom li Mosè takom</a:t>
            </a:r>
          </a:p>
          <a:p>
            <a:pPr algn="ctr"/>
            <a:r>
              <a:rPr lang="nn-NO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il-permess tibagħtu n-nisa tagħkom. </a:t>
            </a:r>
          </a:p>
        </p:txBody>
      </p:sp>
    </p:spTree>
    <p:extLst>
      <p:ext uri="{BB962C8B-B14F-4D97-AF65-F5344CB8AC3E}">
        <p14:creationId xmlns:p14="http://schemas.microsoft.com/office/powerpoint/2010/main" val="37007521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kumimoji="0" lang="nn-NO" sz="15500" b="1" i="1" u="none" strike="noStrike" kern="1200" cap="none" spc="-30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Iżda ma kienx hekk mill-bidu.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ngħidilkom, li min jibgħat lil martu - barra l-każ</a:t>
            </a:r>
            <a:r>
              <a:rPr lang="el-GR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ta’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żwieġ ħażin -</a:t>
            </a:r>
            <a:r>
              <a:rPr lang="en-GB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jiżżewweġ oħra jkun ħati ta’ adulterju.”</a:t>
            </a:r>
          </a:p>
        </p:txBody>
      </p:sp>
    </p:spTree>
    <p:extLst>
      <p:ext uri="{BB962C8B-B14F-4D97-AF65-F5344CB8AC3E}">
        <p14:creationId xmlns:p14="http://schemas.microsoft.com/office/powerpoint/2010/main" val="14395519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Qalulu d-dixxipli: </a:t>
            </a:r>
          </a:p>
          <a:p>
            <a:pPr algn="ctr"/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Mela ladarba din hi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l-kondizzjoni tar-raġel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mal-mara, ma jaqbilx li wieħed jiżżewweġ.”</a:t>
            </a:r>
          </a:p>
        </p:txBody>
      </p:sp>
    </p:spTree>
    <p:extLst>
      <p:ext uri="{BB962C8B-B14F-4D97-AF65-F5344CB8AC3E}">
        <p14:creationId xmlns:p14="http://schemas.microsoft.com/office/powerpoint/2010/main" val="38129317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Iżda hu qalilhom: 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Mhux kulħadd jifhimha din il-ħaġa, imma dawk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 lilhom jingħata li jifhmuha.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801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Hemm ewnuki li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jitwieldu hekk minn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ġuf ommhom, oħrajn jagħmluhom hekk in-nies, u hemm oħrajn li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jsiru hekk minn rajhom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9917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2722091"/>
            <a:ext cx="22646150" cy="71558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minħabba s-Saltna 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tas-Smewwiet. Min jista’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jifhem, jifhem.”</a:t>
            </a:r>
          </a:p>
        </p:txBody>
      </p:sp>
    </p:spTree>
    <p:extLst>
      <p:ext uri="{BB962C8B-B14F-4D97-AF65-F5344CB8AC3E}">
        <p14:creationId xmlns:p14="http://schemas.microsoft.com/office/powerpoint/2010/main" val="22383733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497115" y="3915519"/>
            <a:ext cx="22646150" cy="477053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mt-MT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sv-SE" sz="15500" b="1" i="1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Tifħir lilek Kristu</a:t>
            </a:r>
          </a:p>
        </p:txBody>
      </p:sp>
    </p:spTree>
    <p:extLst>
      <p:ext uri="{BB962C8B-B14F-4D97-AF65-F5344CB8AC3E}">
        <p14:creationId xmlns:p14="http://schemas.microsoft.com/office/powerpoint/2010/main" val="35234106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21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04800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Jien ħadt lil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missierkom Abraham min-naħa l-oħra tax-xmara u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għaddejtu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mill-art kollha ta’ Kangħan u kattartlu nislu, </a:t>
            </a:r>
          </a:p>
        </p:txBody>
      </p:sp>
    </p:spTree>
    <p:extLst>
      <p:ext uri="{BB962C8B-B14F-4D97-AF65-F5344CB8AC3E}">
        <p14:creationId xmlns:p14="http://schemas.microsoft.com/office/powerpoint/2010/main" val="266152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1529457"/>
            <a:ext cx="233997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tajtu lil Iżakk.Lil Iżakk tajtu ’l Ġakobb u ’l Għesaw; u lil Għesaw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tajtu l-muntanja ta’</a:t>
            </a:r>
            <a:r>
              <a:rPr lang="en-GB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spc="-300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Xegħir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biex tkun tiegħu; </a:t>
            </a:r>
          </a:p>
        </p:txBody>
      </p:sp>
    </p:spTree>
    <p:extLst>
      <p:ext uri="{BB962C8B-B14F-4D97-AF65-F5344CB8AC3E}">
        <p14:creationId xmlns:p14="http://schemas.microsoft.com/office/powerpoint/2010/main" val="243303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1529457"/>
            <a:ext cx="23399750" cy="954107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Ġakobb u wliedu niżlu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l-Eġittu.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bgħatt lil Mosè u lil Aron u drabt lill-Eġittu b’kulma għamiltlu</a:t>
            </a:r>
            <a:r>
              <a:rPr lang="en-GB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f’nofsu,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76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0" y="336823"/>
            <a:ext cx="233997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mbagħad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ħriġtkom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minn hemm, u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ħriġt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issirijietkom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mill-Eġittu, u wassaltkom sa ħdejn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il-baħar,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93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608568-12FB-63E7-40B3-AC202F283675}"/>
              </a:ext>
            </a:extLst>
          </p:cNvPr>
          <p:cNvSpPr txBox="1"/>
          <p:nvPr/>
        </p:nvSpPr>
        <p:spPr>
          <a:xfrm>
            <a:off x="376800" y="304800"/>
            <a:ext cx="22646150" cy="11926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l-Eġizzjani għamlu għal wara missirijietkom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bil-karrijietu ż</a:t>
            </a:r>
            <a:r>
              <a:rPr lang="el-GR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żwiemel </a:t>
            </a:r>
            <a:endParaRPr lang="en-GB" sz="15500" b="1" i="1" u="none" strike="noStrike" baseline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sal-Baħar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i="1" u="none" strike="noStrike" baseline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tal-Qasab. U għajtu lill-Mulej,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65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742</Words>
  <Application>Microsoft Office PowerPoint</Application>
  <PresentationFormat>Custom</PresentationFormat>
  <Paragraphs>105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Caruan a</dc:creator>
  <cp:lastModifiedBy>Alfred Caruan a</cp:lastModifiedBy>
  <cp:revision>14</cp:revision>
  <dcterms:created xsi:type="dcterms:W3CDTF">2022-07-06T00:01:54Z</dcterms:created>
  <dcterms:modified xsi:type="dcterms:W3CDTF">2025-08-01T04:35:11Z</dcterms:modified>
</cp:coreProperties>
</file>