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87" r:id="rId2"/>
    <p:sldId id="257" r:id="rId3"/>
    <p:sldId id="328" r:id="rId4"/>
    <p:sldId id="258" r:id="rId5"/>
    <p:sldId id="259" r:id="rId6"/>
    <p:sldId id="260" r:id="rId7"/>
    <p:sldId id="321" r:id="rId8"/>
    <p:sldId id="329" r:id="rId9"/>
    <p:sldId id="261" r:id="rId10"/>
    <p:sldId id="330" r:id="rId11"/>
    <p:sldId id="310" r:id="rId12"/>
    <p:sldId id="311" r:id="rId13"/>
    <p:sldId id="312" r:id="rId14"/>
    <p:sldId id="264" r:id="rId15"/>
    <p:sldId id="265" r:id="rId16"/>
    <p:sldId id="266" r:id="rId17"/>
    <p:sldId id="309" r:id="rId18"/>
    <p:sldId id="313" r:id="rId19"/>
    <p:sldId id="268" r:id="rId20"/>
    <p:sldId id="315" r:id="rId21"/>
    <p:sldId id="270" r:id="rId22"/>
    <p:sldId id="322" r:id="rId23"/>
    <p:sldId id="314" r:id="rId24"/>
    <p:sldId id="323" r:id="rId25"/>
    <p:sldId id="290" r:id="rId26"/>
    <p:sldId id="324" r:id="rId27"/>
    <p:sldId id="291" r:id="rId28"/>
    <p:sldId id="274" r:id="rId29"/>
    <p:sldId id="275" r:id="rId30"/>
    <p:sldId id="276" r:id="rId31"/>
    <p:sldId id="325" r:id="rId32"/>
    <p:sldId id="277" r:id="rId33"/>
    <p:sldId id="278" r:id="rId34"/>
    <p:sldId id="327" r:id="rId35"/>
    <p:sldId id="279" r:id="rId36"/>
    <p:sldId id="280" r:id="rId37"/>
    <p:sldId id="317" r:id="rId38"/>
    <p:sldId id="326" r:id="rId39"/>
    <p:sldId id="318" r:id="rId40"/>
    <p:sldId id="297" r:id="rId41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5" autoAdjust="0"/>
  </p:normalViewPr>
  <p:slideViewPr>
    <p:cSldViewPr>
      <p:cViewPr>
        <p:scale>
          <a:sx n="32" d="100"/>
          <a:sy n="32" d="100"/>
        </p:scale>
        <p:origin x="2490" y="1134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AD696BC-3FE3-41DF-8750-15B3B6317B91}" type="datetimeFigureOut">
              <a:rPr lang="mt-MT"/>
              <a:pPr>
                <a:defRPr/>
              </a:pPr>
              <a:t>09/08/2025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E404D19-4EF8-43D8-A8FF-90051CC22E3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2501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E530-8135-4407-B4DA-151D07BFB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7946-70CD-4856-BEB1-33C8F6457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44D2F-B3CA-4669-9C68-6D23E9072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0E77-72A0-4E20-B7FF-10AA93F9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B0DDA-9617-4746-B5B6-26BB7F6FA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C8969-001D-4810-9346-07193A049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7BF59-A9D9-49CD-8013-E6211F15C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2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99C3D-1F20-4E15-8C88-761D1C91A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4F8-A795-4323-8912-384F04262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2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5A34-5A91-421F-89E6-5BFE636E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B1F07-8F94-4DE9-8AD2-3E6120B58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EC764-3128-4821-B6D8-C50BF9D0C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944304"/>
            <a:ext cx="23399750" cy="8712968"/>
          </a:xfrm>
        </p:spPr>
        <p:txBody>
          <a:bodyPr anchor="t" anchorCtr="0"/>
          <a:lstStyle/>
          <a:p>
            <a:pPr eaLnBrk="1" hangingPunct="1"/>
            <a:r>
              <a:rPr lang="en-US" altLang="en-US" sz="15500" b="1" dirty="0" err="1">
                <a:solidFill>
                  <a:schemeClr val="tx1"/>
                </a:solidFill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tx1"/>
                </a:solidFill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tx1"/>
                </a:solidFill>
                <a:latin typeface="Times New Roman" pitchFamily="18" charset="0"/>
              </a:rPr>
              <a:t>ewwel</a:t>
            </a:r>
            <a:r>
              <a:rPr lang="en-US" altLang="en-US" sz="155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chemeClr val="tx1"/>
                </a:solidFill>
                <a:latin typeface="Times New Roman" pitchFamily="18" charset="0"/>
              </a:rPr>
              <a:t>Ittra</a:t>
            </a:r>
            <a:r>
              <a:rPr lang="en-US" altLang="en-US" sz="15500" b="1" dirty="0">
                <a:solidFill>
                  <a:schemeClr val="tx1"/>
                </a:solidFill>
                <a:latin typeface="Times New Roman" pitchFamily="18" charset="0"/>
              </a:rPr>
              <a:t> ta’ </a:t>
            </a:r>
            <a:br>
              <a:rPr lang="en-US" altLang="en-US" sz="155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latin typeface="Times New Roman" pitchFamily="18" charset="0"/>
              </a:rPr>
              <a:t>San Pawl </a:t>
            </a:r>
            <a:r>
              <a:rPr lang="en-US" altLang="en-US" sz="15500" b="1" dirty="0" err="1">
                <a:solidFill>
                  <a:srgbClr val="0000CC"/>
                </a:solidFill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latin typeface="Times New Roman" pitchFamily="18" charset="0"/>
              </a:rPr>
              <a:t>lil</a:t>
            </a:r>
            <a:r>
              <a:rPr lang="en-US" altLang="en-US" sz="155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latin typeface="Times New Roman" pitchFamily="18" charset="0"/>
              </a:rPr>
              <a:t>Tessalonkin</a:t>
            </a:r>
            <a:br>
              <a:rPr lang="en-US" altLang="en-US" sz="155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1 Tess 4, 1-8</a:t>
            </a:r>
            <a:br>
              <a:rPr lang="en-US" altLang="en-US" sz="9600" b="1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endParaRPr lang="en-US" altLang="en-US" sz="140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107D2-3B1A-E1BF-D8A6-13752AD7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39C7EFA-6376-A427-75C3-E407852B3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6952" y="270471"/>
            <a:ext cx="22645846" cy="1206063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Għalhekk min iwarrab dan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it-tagħlim, ikun iwarrab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mhux lill-bniedem,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iżda lil Alla li takom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</a:t>
            </a:r>
            <a:r>
              <a:rPr lang="en-US" altLang="en-US" sz="15500" dirty="0">
                <a:latin typeface="Times New Roman" pitchFamily="18" charset="0"/>
              </a:rPr>
              <a:t>I</a:t>
            </a:r>
            <a:r>
              <a:rPr lang="mt-MT" altLang="en-US" sz="15500" dirty="0">
                <a:latin typeface="Times New Roman" pitchFamily="18" charset="0"/>
              </a:rPr>
              <a:t>spirtu qaddis tiegħu.</a:t>
            </a:r>
          </a:p>
        </p:txBody>
      </p:sp>
    </p:spTree>
    <p:extLst>
      <p:ext uri="{BB962C8B-B14F-4D97-AF65-F5344CB8AC3E}">
        <p14:creationId xmlns:p14="http://schemas.microsoft.com/office/powerpoint/2010/main" val="272580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7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" y="5363890"/>
            <a:ext cx="23399749" cy="2333331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Ifirħu, ġusti, fil-Mulej</a:t>
            </a:r>
          </a:p>
          <a:p>
            <a:pPr algn="ctr">
              <a:buFontTx/>
              <a:buNone/>
              <a:defRPr/>
            </a:pPr>
            <a:endParaRPr lang="mt-MT" sz="155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6667" y="97140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9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-19790" y="2643770"/>
            <a:ext cx="23399750" cy="73140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isaltan!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taqbeż l-art bil-ferħ,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jifirħu l-ħafna gżejjer!</a:t>
            </a:r>
          </a:p>
        </p:txBody>
      </p:sp>
    </p:spTree>
    <p:extLst>
      <p:ext uri="{BB962C8B-B14F-4D97-AF65-F5344CB8AC3E}">
        <p14:creationId xmlns:p14="http://schemas.microsoft.com/office/powerpoint/2010/main" val="1502700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495632"/>
            <a:ext cx="23399750" cy="961031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Sħab u dlam hemm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madwaru;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s-sewwa u l-ħaqq is-sisien </a:t>
            </a:r>
            <a:endParaRPr lang="en-GB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tat-tron tiegħu.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4902767"/>
            <a:ext cx="23399749" cy="2333331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Ifirħu, ġusti, fil-Mulej</a:t>
            </a:r>
          </a:p>
          <a:p>
            <a:pPr algn="ctr">
              <a:buFontTx/>
              <a:buNone/>
              <a:defRPr/>
            </a:pPr>
            <a:endParaRPr 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84108" y="491795"/>
            <a:ext cx="22431533" cy="1161798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Bħax-xama’ jdubu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l-muntanji quddiem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uddiem is-Sid tal-art kollha.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1443004"/>
            <a:ext cx="22360094" cy="971556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 s-smewwiet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il-ġustizzja tiegħu;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araw il-popli kollha s-sebħ tiegħu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4902767"/>
            <a:ext cx="23399749" cy="2333331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Ifirħu, ġusti, fil-Mulej</a:t>
            </a:r>
          </a:p>
          <a:p>
            <a:pPr algn="ctr">
              <a:buFontTx/>
              <a:buNone/>
              <a:defRPr/>
            </a:pP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0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499874"/>
            <a:ext cx="22431532" cy="1160024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Iħobb il-Mulej lil min jobgħod il-ħażen,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 il-ħajja ta’ ħbiebu,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jeħlishom minn idejn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il-ħżiena.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76952" y="2596969"/>
            <a:ext cx="22645846" cy="740604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Ħuti, intom tgħallimtu mingħandna kif għandkom timxu biex togħġbu lil Alla,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4902767"/>
            <a:ext cx="23399749" cy="2333331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Ifirħu, ġusti, fil-Mulej</a:t>
            </a:r>
          </a:p>
          <a:p>
            <a:pPr algn="ctr">
              <a:buFontTx/>
              <a:buNone/>
              <a:defRPr/>
            </a:pP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2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41232" y="2764607"/>
            <a:ext cx="22717285" cy="70723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Ifeġġ id-dawl fuq il-ġust,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l-hena għal qalb 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in-nies sewwa</a:t>
            </a:r>
            <a:r>
              <a:rPr lang="mt-MT" altLang="en-US" sz="155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41232" y="2624224"/>
            <a:ext cx="22717285" cy="735154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Ifirħu, ġusti, fil-Mulej,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faħħru l-isem qaddis tiegħu.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4902767"/>
            <a:ext cx="23399749" cy="2333331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Ifirħu, ġusti, fil-Mulej</a:t>
            </a:r>
          </a:p>
          <a:p>
            <a:pPr algn="ctr">
              <a:buFontTx/>
              <a:buNone/>
              <a:defRPr/>
            </a:pP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4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8167" y="4728358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84085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Ishru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itolbu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kollu,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tifilħu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tieqfu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1233" y="5191832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12677" y="1847122"/>
            <a:ext cx="23399750" cy="8907332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25, 1-13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2674365"/>
            <a:ext cx="22574408" cy="725125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qal </a:t>
            </a:r>
            <a:endParaRPr lang="en-GB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lid-dixxipli tiegħu din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il-parabbola: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64584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“Is-saltna tas-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mt-MT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mewwiet</a:t>
            </a:r>
            <a:r>
              <a:rPr kumimoji="0" lang="en-GB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mt-MT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ixebbhuh</a:t>
            </a:r>
            <a:r>
              <a:rPr kumimoji="0" lang="en-US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mt-MT" sz="155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ma’ għaxar </a:t>
            </a:r>
            <a:endParaRPr kumimoji="0" lang="en-GB" sz="155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xebbiet li ħarġu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bl-imsiebaħ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 biex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ilqgħu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l-għarus.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B4DC-A8D0-0EF4-40BE-16CB1D7DA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A28317F6-1CE0-0983-25DD-A7EA4919D2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6952" y="1444841"/>
            <a:ext cx="22645846" cy="971030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kif tabilħaqq qegħdin iġġibu ruħkom; aħna f’Sidna Ġes</a:t>
            </a:r>
            <a:r>
              <a:rPr lang="en-US" altLang="en-US" sz="15500" dirty="0">
                <a:latin typeface="Times New Roman" pitchFamily="18" charset="0"/>
              </a:rPr>
              <a:t>ù </a:t>
            </a:r>
            <a:r>
              <a:rPr lang="mt-MT" altLang="en-US" sz="15500" dirty="0">
                <a:latin typeface="Times New Roman" pitchFamily="18" charset="0"/>
              </a:rPr>
              <a:t>nitolbukom u nħeġġukom biex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tagħmlu xi ħaġa iżjed.</a:t>
            </a:r>
          </a:p>
          <a:p>
            <a:pPr marL="0" indent="0" algn="ctr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4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0"/>
            <a:ext cx="22431532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Ħamsa minnhom kienu boloh u ħamsa għaqlin, għax il-boloh ħadu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l-imsiebaħ imma ma ħadux żejt magħhom,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0"/>
            <a:ext cx="22431532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waqt li l-għaqlin ħadu mhux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l-imsiebaħ iżda wkoll iż-żejt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il-kwies.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L-għarus iddawwar ma ġie, u għalhekk ilkoll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0"/>
            <a:ext cx="22360094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ħadhom in-ngħas u raqdu.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Imbgħad f’nofs ta’ lejl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instama’ min jgħajjat: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 l-għarus! Oħorġu ilqgħuh!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Dawk ix-xebbiet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8390" y="2573933"/>
            <a:ext cx="22502970" cy="745212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qamu ilkoll u ħejjew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l-imsiebaħ tagħhom. Iżda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il-boloh qalu lill-għaqlin: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8390" y="1493813"/>
            <a:ext cx="22502970" cy="96123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‘Agħtuna ftit żejt minn tagħkom, għax l-imsiebaħ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 jintfew.’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Qabżu l-għaqlin u qalu:</a:t>
            </a:r>
          </a:p>
        </p:txBody>
      </p:sp>
    </p:spTree>
    <p:extLst>
      <p:ext uri="{BB962C8B-B14F-4D97-AF65-F5344CB8AC3E}">
        <p14:creationId xmlns:p14="http://schemas.microsoft.com/office/powerpoint/2010/main" val="203602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84109" y="0"/>
            <a:ext cx="22431532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‘Għandu mnejn ma jibqax biżżejjed, la għalina u lanqas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għalikom! L-aħjar,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morru għand tal-ħanut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ixtru għalikom.’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55547" y="233673"/>
            <a:ext cx="22288656" cy="1213264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Xhin dawk marru biex jixtru jiġi l-għarus; dawk li kienu lesti daħlu miegħu għall-festa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tat-tieġ, u l-bieb ingħalaq.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251322"/>
            <a:ext cx="23399750" cy="120253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Saflaħħar waslu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ix-xebbiet l-oħra, u bdew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‘Sinjur, Sinjur, iftħilna!’ Iżda hu weġibhom u qal:</a:t>
            </a:r>
          </a:p>
        </p:txBody>
      </p:sp>
    </p:spTree>
    <p:extLst>
      <p:ext uri="{BB962C8B-B14F-4D97-AF65-F5344CB8AC3E}">
        <p14:creationId xmlns:p14="http://schemas.microsoft.com/office/powerpoint/2010/main" val="3627045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48390" y="1404950"/>
            <a:ext cx="22502970" cy="979167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‘Tassew, ngħidilkom, lilkom ma nafkomx.’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Ishru, mela, għaliex la tafu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l-jum u lanqas is-siegħa.”</a:t>
            </a:r>
          </a:p>
        </p:txBody>
      </p:sp>
    </p:spTree>
    <p:extLst>
      <p:ext uri="{BB962C8B-B14F-4D97-AF65-F5344CB8AC3E}">
        <p14:creationId xmlns:p14="http://schemas.microsoft.com/office/powerpoint/2010/main" val="3627045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9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2780779"/>
            <a:ext cx="22574408" cy="703842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Tafu x’tagħlim tajniekom permezz ta’ Sidna Ġes</a:t>
            </a:r>
            <a:r>
              <a:rPr lang="en-US" altLang="en-US" sz="15500" dirty="0">
                <a:latin typeface="Times New Roman" pitchFamily="18" charset="0"/>
              </a:rPr>
              <a:t>ù</a:t>
            </a:r>
            <a:r>
              <a:rPr lang="mt-MT" altLang="en-US" sz="15500" dirty="0">
                <a:latin typeface="Times New Roman" pitchFamily="18" charset="0"/>
              </a:rPr>
              <a:t>. Dan irid Alla minnkom: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269677"/>
            <a:ext cx="23399750" cy="1206063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il-qdusija tagħkom;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titbiegħdu miż-żina’, u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li kull wieħed</a:t>
            </a:r>
            <a:r>
              <a:rPr lang="en-GB" altLang="en-US" sz="15500" dirty="0">
                <a:latin typeface="Times New Roman" pitchFamily="18" charset="0"/>
              </a:rPr>
              <a:t> m</a:t>
            </a:r>
            <a:r>
              <a:rPr lang="mt-MT" altLang="en-US" sz="15500" dirty="0">
                <a:latin typeface="Times New Roman" pitchFamily="18" charset="0"/>
              </a:rPr>
              <a:t>innkom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iżomm ’il ġismu fil-qdusija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u l-ġieħ,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3547" y="2619158"/>
            <a:ext cx="23399750" cy="736167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ma jħallix il-passjoni tagħelbu bħall-pagani li ma jagħrfux lil Alla.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0" y="2655162"/>
            <a:ext cx="23399750" cy="72896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F’din il-ħaġa ħadd ma għandu jagħmel tort jew ħsara lil ħuh, </a:t>
            </a:r>
            <a:endParaRPr lang="en-GB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9C339-D563-7385-5419-956D0D95E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00632620-FC1A-60CF-6C1A-BABFE3BDD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31026"/>
            <a:ext cx="23399750" cy="973793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għax il-Mulej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jaf jitħallas ta’ dan kollu, kif ġa għednielkom qabel u tajniekom xhieda.</a:t>
            </a:r>
          </a:p>
        </p:txBody>
      </p:sp>
    </p:spTree>
    <p:extLst>
      <p:ext uri="{BB962C8B-B14F-4D97-AF65-F5344CB8AC3E}">
        <p14:creationId xmlns:p14="http://schemas.microsoft.com/office/powerpoint/2010/main" val="335054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376952" y="2637160"/>
            <a:ext cx="22645846" cy="732566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Għax Alla ma sejħilniex biex ngħixu fiż-żina’, imma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fil-qdusija.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570</Words>
  <Application>Microsoft Office PowerPoint</Application>
  <PresentationFormat>Custom</PresentationFormat>
  <Paragraphs>84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1_Default Design</vt:lpstr>
      <vt:lpstr>Qari mill-ewwel Ittra ta’  San Pawl Appostlu  lil Tessalonkin 1 Tess 4, 1-8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44</cp:revision>
  <dcterms:created xsi:type="dcterms:W3CDTF">2011-08-05T07:04:30Z</dcterms:created>
  <dcterms:modified xsi:type="dcterms:W3CDTF">2025-08-09T06:06:07Z</dcterms:modified>
</cp:coreProperties>
</file>