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68" r:id="rId2"/>
    <p:sldId id="256" r:id="rId3"/>
    <p:sldId id="258" r:id="rId4"/>
    <p:sldId id="259" r:id="rId5"/>
    <p:sldId id="260" r:id="rId6"/>
    <p:sldId id="301" r:id="rId7"/>
    <p:sldId id="297" r:id="rId8"/>
    <p:sldId id="298" r:id="rId9"/>
    <p:sldId id="299" r:id="rId10"/>
    <p:sldId id="263" r:id="rId11"/>
    <p:sldId id="264" r:id="rId12"/>
    <p:sldId id="265" r:id="rId13"/>
    <p:sldId id="609" r:id="rId14"/>
    <p:sldId id="300" r:id="rId15"/>
    <p:sldId id="266" r:id="rId16"/>
    <p:sldId id="289" r:id="rId17"/>
    <p:sldId id="290" r:id="rId18"/>
    <p:sldId id="291" r:id="rId19"/>
    <p:sldId id="272" r:id="rId20"/>
    <p:sldId id="302" r:id="rId21"/>
    <p:sldId id="271" r:id="rId22"/>
    <p:sldId id="273" r:id="rId23"/>
    <p:sldId id="303" r:id="rId24"/>
    <p:sldId id="292" r:id="rId25"/>
    <p:sldId id="275" r:id="rId26"/>
    <p:sldId id="277" r:id="rId27"/>
    <p:sldId id="293" r:id="rId28"/>
    <p:sldId id="607" r:id="rId29"/>
    <p:sldId id="278" r:id="rId30"/>
    <p:sldId id="608" r:id="rId31"/>
    <p:sldId id="280" r:id="rId32"/>
    <p:sldId id="279" r:id="rId33"/>
    <p:sldId id="281" r:id="rId34"/>
    <p:sldId id="282" r:id="rId35"/>
    <p:sldId id="283" r:id="rId36"/>
    <p:sldId id="610" r:id="rId37"/>
    <p:sldId id="304" r:id="rId38"/>
    <p:sldId id="284" r:id="rId39"/>
    <p:sldId id="285" r:id="rId40"/>
    <p:sldId id="286" r:id="rId41"/>
    <p:sldId id="295" r:id="rId42"/>
    <p:sldId id="611" r:id="rId43"/>
    <p:sldId id="296" r:id="rId44"/>
    <p:sldId id="288" r:id="rId45"/>
  </p:sldIdLst>
  <p:sldSz cx="23399750" cy="12599988"/>
  <p:notesSz cx="6858000" cy="9144000"/>
  <p:defaultTextStyle>
    <a:defPPr>
      <a:defRPr lang="mt-MT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  <a:srgbClr val="401B5B"/>
    <a:srgbClr val="000000"/>
    <a:srgbClr val="003300"/>
    <a:srgbClr val="0000CC"/>
    <a:srgbClr val="FCD5B5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132" y="762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F2C6A-D054-4948-A004-A015D2F783D4}" type="datetimeFigureOut">
              <a:rPr lang="mt-MT" smtClean="0"/>
              <a:pPr/>
              <a:t>06/08/2025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FE3A0-24FD-46C2-8F48-3BA82CDEF0EA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2465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5EA1F-F128-4A2E-9827-DC3C54ADDAE6}" type="slidenum">
              <a:rPr lang="mt-M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mt-M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6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EA1C5-1C6A-4F48-AC0C-782134FDF0D2}" type="slidenum">
              <a:rPr lang="mt-M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mt-M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3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9CA0C-ABD9-4760-84ED-1662D3A5393A}" type="slidenum">
              <a:rPr lang="mt-M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mt-M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7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D563A-9617-489A-A7EA-6204796302E7}" type="slidenum">
              <a:rPr lang="mt-M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mt-M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9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2DF9D-5D06-4A5E-BED8-DBE7667469E9}" type="slidenum">
              <a:rPr lang="mt-M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mt-M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3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B6C0D-3F58-495E-AC8F-DD258AC19660}" type="slidenum">
              <a:rPr lang="mt-M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mt-M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43706-6288-4CAE-BB00-9F32D18AB493}" type="slidenum">
              <a:rPr lang="mt-M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mt-M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5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13821-D372-4E0B-B149-D966FE551445}" type="slidenum">
              <a:rPr lang="mt-M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mt-M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5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1467B-FFC5-4FF2-B4DD-D1C135FFCD58}" type="slidenum">
              <a:rPr lang="mt-M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mt-M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4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2795A-C086-427C-995C-354E17A30651}" type="slidenum">
              <a:rPr lang="mt-M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mt-M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0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2FB6-EB23-4204-B8C5-E89C220090D5}" type="slidenum">
              <a:rPr lang="mt-M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mt-M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7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mt-MT"/>
              <a:t>Click to edit Master text styles</a:t>
            </a:r>
          </a:p>
          <a:p>
            <a:pPr lvl="1"/>
            <a:r>
              <a:rPr lang="mt-MT"/>
              <a:t>Second level</a:t>
            </a:r>
          </a:p>
          <a:p>
            <a:pPr lvl="2"/>
            <a:r>
              <a:rPr lang="mt-MT"/>
              <a:t>Third level</a:t>
            </a:r>
          </a:p>
          <a:p>
            <a:pPr lvl="3"/>
            <a:r>
              <a:rPr lang="mt-MT"/>
              <a:t>Fourth level</a:t>
            </a:r>
          </a:p>
          <a:p>
            <a:pPr lvl="4"/>
            <a:r>
              <a:rPr 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3247FC-E909-480D-8B67-6383FE942901}" type="slidenum">
              <a:rPr lang="mt-M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mt-M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3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0643" y="3116031"/>
            <a:ext cx="22178464" cy="6369513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mill-Ktieb </a:t>
            </a:r>
            <a:endParaRPr lang="en-US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Rut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Rut 2, 1-3.8-11; 4, 13-17</a:t>
            </a:r>
          </a:p>
        </p:txBody>
      </p:sp>
    </p:spTree>
    <p:extLst>
      <p:ext uri="{BB962C8B-B14F-4D97-AF65-F5344CB8AC3E}">
        <p14:creationId xmlns:p14="http://schemas.microsoft.com/office/powerpoint/2010/main" val="68816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3166"/>
            <a:ext cx="23399750" cy="119536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“Qaluli b’kull ma għamilt</a:t>
            </a:r>
          </a:p>
          <a:p>
            <a:pPr algn="ctr"/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mal-kunjata wara l-mewt </a:t>
            </a:r>
          </a:p>
          <a:p>
            <a:pPr algn="ctr"/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żewġek; ħallejt lil</a:t>
            </a:r>
            <a:r>
              <a:rPr lang="en-GB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issierek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lil ommok u lil art twelidek, </a:t>
            </a:r>
            <a:endParaRPr lang="en-US" sz="155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endParaRPr lang="mt-MT" sz="13500" spc="-55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34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8635" y="155551"/>
            <a:ext cx="22538504" cy="121211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l-PL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tlaqt għal għand poplu li int xejn ma</a:t>
            </a: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kont tafu qabel.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Bogħaż ħa lil Rut, u saret martu, u resaq lejha, </a:t>
            </a:r>
          </a:p>
        </p:txBody>
      </p:sp>
    </p:spTree>
    <p:extLst>
      <p:ext uri="{BB962C8B-B14F-4D97-AF65-F5344CB8AC3E}">
        <p14:creationId xmlns:p14="http://schemas.microsoft.com/office/powerpoint/2010/main" val="3971441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982" y="2645849"/>
            <a:ext cx="23399750" cy="73082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u l-Mulej taha li titqal u tiled iben. U n-nisa bdew jgħidu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lil Nagħomi:</a:t>
            </a:r>
          </a:p>
          <a:p>
            <a:pPr algn="ctr"/>
            <a:endParaRPr lang="mt-MT" sz="155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7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85AA4-E960-1453-6A59-E5E51EFA6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E83707-EF27-2041-F4F7-A75504D9031C}"/>
              </a:ext>
            </a:extLst>
          </p:cNvPr>
          <p:cNvSpPr/>
          <p:nvPr/>
        </p:nvSpPr>
        <p:spPr>
          <a:xfrm>
            <a:off x="0" y="1421713"/>
            <a:ext cx="23399750" cy="975656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 il-Mulej, li ma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ċaħħdekx minn qarib feddej illum; ismu jkun magħruf f’Iżrael.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endParaRPr lang="mt-MT" sz="155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52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8635" y="287849"/>
            <a:ext cx="22322480" cy="1198880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jfarraġlek ruħek </a:t>
            </a:r>
            <a:endParaRPr lang="en-GB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jwieżnek fi xjuħitek, għaliex wilditu mart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ibnek, li tħobbok, u li għalik hi aħjar minn seba’ wlied.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 </a:t>
            </a:r>
            <a:endParaRPr lang="mt-MT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47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4639" y="1488712"/>
            <a:ext cx="22250472" cy="962256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5500" dirty="0">
                <a:latin typeface="Times New Roman" pitchFamily="18" charset="0"/>
              </a:rPr>
              <a:t>U </a:t>
            </a:r>
            <a:r>
              <a:rPr lang="mt-MT" sz="15500" dirty="0">
                <a:latin typeface="Times New Roman" pitchFamily="18" charset="0"/>
              </a:rPr>
              <a:t>Nagħomi ħadet it-tarbija,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u qegħditha f’ħoġorha u ħaditha biex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trabbiha. U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n-nisa tawha isem u qalu: </a:t>
            </a:r>
            <a:endParaRPr 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67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6667" y="277831"/>
            <a:ext cx="21674408" cy="110627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Nagħomi tweldilha tifel!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semmewh Għobed.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Hu missier Ġesse, missier David.</a:t>
            </a:r>
          </a:p>
          <a:p>
            <a:endParaRPr lang="mt-MT" sz="13500" spc="-55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37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6935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35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0643" y="3635698"/>
            <a:ext cx="22178464" cy="57708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Ara, kif ikun imbierek il-bniedem li jibża’ 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mill-Mulej!</a:t>
            </a:r>
            <a:endParaRPr lang="mt-MT" sz="15500" b="1" i="1" spc="-55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6667" y="251322"/>
            <a:ext cx="14031405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30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57" y="1457809"/>
            <a:ext cx="23399750" cy="968436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Hieni kull min jibża’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mill-Mulej,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 min jimxi fit-triqat tiegħu!</a:t>
            </a:r>
          </a:p>
        </p:txBody>
      </p:sp>
    </p:spTree>
    <p:extLst>
      <p:ext uri="{BB962C8B-B14F-4D97-AF65-F5344CB8AC3E}">
        <p14:creationId xmlns:p14="http://schemas.microsoft.com/office/powerpoint/2010/main" val="215758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1450"/>
            <a:ext cx="23399750" cy="1201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Nagħomi kellha wieħed jiġi</a:t>
            </a:r>
            <a:r>
              <a:rPr lang="mt-MT" sz="15500" spc="-300" dirty="0">
                <a:latin typeface="Times New Roman" pitchFamily="18" charset="0"/>
              </a:rPr>
              <a:t> minnha min-naħa ta’ żewġha; </a:t>
            </a:r>
            <a:r>
              <a:rPr lang="mt-MT" sz="15500" dirty="0">
                <a:latin typeface="Times New Roman" pitchFamily="18" charset="0"/>
              </a:rPr>
              <a:t>kien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bniedem għani ħafna,</a:t>
            </a:r>
            <a:r>
              <a:rPr lang="mt-MT" sz="15500" spc="-3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mill-familja ta’ Elimelek u</a:t>
            </a:r>
            <a:r>
              <a:rPr lang="mt-MT" sz="15500" spc="-3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kien jismu Bogħaż.</a:t>
            </a:r>
          </a:p>
        </p:txBody>
      </p:sp>
    </p:spTree>
    <p:extLst>
      <p:ext uri="{BB962C8B-B14F-4D97-AF65-F5344CB8AC3E}">
        <p14:creationId xmlns:p14="http://schemas.microsoft.com/office/powerpoint/2010/main" val="3119323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28380"/>
            <a:ext cx="23399750" cy="73448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Mix-xogħol ta’ jdejk inti tiekol;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hieni int, u riżqek tajjeb!</a:t>
            </a:r>
          </a:p>
        </p:txBody>
      </p:sp>
    </p:spTree>
    <p:extLst>
      <p:ext uri="{BB962C8B-B14F-4D97-AF65-F5344CB8AC3E}">
        <p14:creationId xmlns:p14="http://schemas.microsoft.com/office/powerpoint/2010/main" val="2691581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4659" y="2627586"/>
            <a:ext cx="21602400" cy="74888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Ara, kif ikun imbierek il-bniedem li jibża’ 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mill-Mulej!</a:t>
            </a:r>
          </a:p>
        </p:txBody>
      </p:sp>
    </p:spTree>
    <p:extLst>
      <p:ext uri="{BB962C8B-B14F-4D97-AF65-F5344CB8AC3E}">
        <p14:creationId xmlns:p14="http://schemas.microsoft.com/office/powerpoint/2010/main" val="1809881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655" y="2664384"/>
            <a:ext cx="21962440" cy="727280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Martek tkun bħal dielja għammiela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fl-irkejjen ta’ darek;</a:t>
            </a:r>
          </a:p>
        </p:txBody>
      </p:sp>
    </p:spTree>
    <p:extLst>
      <p:ext uri="{BB962C8B-B14F-4D97-AF65-F5344CB8AC3E}">
        <p14:creationId xmlns:p14="http://schemas.microsoft.com/office/powerpoint/2010/main" val="3821524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655" y="2484364"/>
            <a:ext cx="21962440" cy="763284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uliedek bħal xitel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taż-żebbuġ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madwar il-mejda tiegħek. </a:t>
            </a:r>
          </a:p>
        </p:txBody>
      </p:sp>
    </p:spTree>
    <p:extLst>
      <p:ext uri="{BB962C8B-B14F-4D97-AF65-F5344CB8AC3E}">
        <p14:creationId xmlns:p14="http://schemas.microsoft.com/office/powerpoint/2010/main" val="3964628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0643" y="2699594"/>
            <a:ext cx="22178464" cy="57708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Ara, kif ikun imbierek il-bniedem li jibża’ 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mill-Mulej!</a:t>
            </a:r>
          </a:p>
        </p:txBody>
      </p:sp>
    </p:spTree>
    <p:extLst>
      <p:ext uri="{BB962C8B-B14F-4D97-AF65-F5344CB8AC3E}">
        <p14:creationId xmlns:p14="http://schemas.microsoft.com/office/powerpoint/2010/main" val="2124914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8635" y="323330"/>
            <a:ext cx="21890432" cy="1195332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Ara, kif ikun imbierek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il-bniedem li jibża’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mill-Mulej!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Ibierkek il-Mulej minn Sijon!</a:t>
            </a:r>
          </a:p>
        </p:txBody>
      </p:sp>
    </p:spTree>
    <p:extLst>
      <p:ext uri="{BB962C8B-B14F-4D97-AF65-F5344CB8AC3E}">
        <p14:creationId xmlns:p14="http://schemas.microsoft.com/office/powerpoint/2010/main" val="2210561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4291" y="2843610"/>
            <a:ext cx="15611168" cy="73448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Jalla tara l-ġid ta’ Ġerusalemm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tul ħajtek kollha! </a:t>
            </a:r>
          </a:p>
        </p:txBody>
      </p:sp>
    </p:spTree>
    <p:extLst>
      <p:ext uri="{BB962C8B-B14F-4D97-AF65-F5344CB8AC3E}">
        <p14:creationId xmlns:p14="http://schemas.microsoft.com/office/powerpoint/2010/main" val="3769751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4639" y="2483570"/>
            <a:ext cx="22250472" cy="57708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Ara, kif ikun imbierek il-bniedem li jibża’ 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mill-Mulej!</a:t>
            </a:r>
          </a:p>
        </p:txBody>
      </p:sp>
    </p:spTree>
    <p:extLst>
      <p:ext uri="{BB962C8B-B14F-4D97-AF65-F5344CB8AC3E}">
        <p14:creationId xmlns:p14="http://schemas.microsoft.com/office/powerpoint/2010/main" val="160633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682651" y="1259434"/>
            <a:ext cx="22034448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Il-Missier tagħkom wieħed hu, dak li hu fis-smewwiet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l-mexxej tagħkom wieħed hu, il-Messija.</a:t>
            </a:r>
          </a:p>
        </p:txBody>
      </p:sp>
    </p:spTree>
    <p:extLst>
      <p:ext uri="{BB962C8B-B14F-4D97-AF65-F5344CB8AC3E}">
        <p14:creationId xmlns:p14="http://schemas.microsoft.com/office/powerpoint/2010/main" val="1149711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627" y="291450"/>
            <a:ext cx="22466496" cy="1201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U Rut, il</a:t>
            </a:r>
            <a:r>
              <a:rPr lang="en-US" sz="15500" dirty="0">
                <a:latin typeface="Times New Roman" pitchFamily="18" charset="0"/>
              </a:rPr>
              <a:t>-</a:t>
            </a:r>
            <a:r>
              <a:rPr lang="mt-MT" sz="15500" dirty="0">
                <a:latin typeface="Times New Roman" pitchFamily="18" charset="0"/>
              </a:rPr>
              <a:t>Mowabija, qalet lil Nagħomi: </a:t>
            </a:r>
            <a:endParaRPr lang="en-US" sz="15500" dirty="0">
              <a:latin typeface="Times New Roman" pitchFamily="18" charset="0"/>
            </a:endParaRPr>
          </a:p>
          <a:p>
            <a:pPr algn="ctr"/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mmur fir-raba’, u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nlaqqat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is-sbul minn wara min juri ħniena miegħi.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83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6627" y="1529276"/>
            <a:ext cx="22466496" cy="9543023"/>
          </a:xfrm>
        </p:spPr>
        <p:txBody>
          <a:bodyPr>
            <a:normAutofit/>
          </a:bodyPr>
          <a:lstStyle/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 ta’ 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23, 1-12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703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8635" y="1421805"/>
            <a:ext cx="22322480" cy="975637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F’dak iż-żmien, </a:t>
            </a:r>
            <a:r>
              <a:rPr lang="en-US" sz="15500" dirty="0">
                <a:latin typeface="Times New Roman" pitchFamily="18" charset="0"/>
              </a:rPr>
              <a:t>Ġ</a:t>
            </a:r>
            <a:r>
              <a:rPr lang="mt-MT" sz="15500" dirty="0">
                <a:latin typeface="Times New Roman" pitchFamily="18" charset="0"/>
              </a:rPr>
              <a:t>esù kellem lin-nies u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lid-dixxipli tiegħu, 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qalilhom: </a:t>
            </a:r>
            <a:endParaRPr 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2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7689"/>
            <a:ext cx="23399750" cy="118446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“Fuq il-katedra ta’ Mosè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qagħdu l-kittieba u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l-Fariżej.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Mela kulma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jgħidulkom huma agħmluh u ħarsuh, </a:t>
            </a:r>
          </a:p>
        </p:txBody>
      </p:sp>
    </p:spTree>
    <p:extLst>
      <p:ext uri="{BB962C8B-B14F-4D97-AF65-F5344CB8AC3E}">
        <p14:creationId xmlns:p14="http://schemas.microsoft.com/office/powerpoint/2010/main" val="40673868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12092"/>
            <a:ext cx="23399750" cy="957739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 tagħmlux kif jagħmlu huma, għax huma kliem biss għandhom, imma fatti xejn.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457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33" y="2520204"/>
            <a:ext cx="23399750" cy="756116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Huma jorbtu qatet kbar u tqal u jgħabbuhom fuq spallejn ħaddieħor, </a:t>
            </a:r>
          </a:p>
        </p:txBody>
      </p:sp>
    </p:spTree>
    <p:extLst>
      <p:ext uri="{BB962C8B-B14F-4D97-AF65-F5344CB8AC3E}">
        <p14:creationId xmlns:p14="http://schemas.microsoft.com/office/powerpoint/2010/main" val="2053282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64363-B178-AAD5-C076-7D900BEFF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1F81C7-586C-9EB1-33CA-73E42ADAC5A0}"/>
              </a:ext>
            </a:extLst>
          </p:cNvPr>
          <p:cNvSpPr/>
          <p:nvPr/>
        </p:nvSpPr>
        <p:spPr>
          <a:xfrm>
            <a:off x="0" y="178987"/>
            <a:ext cx="23399750" cy="1238570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waqt li huma stess anqas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b’sebagħhom wieħed ma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jridu jħarrkuhom. Kulma jagħmlu, jagħmluh għal għajnejn in-nies; </a:t>
            </a:r>
          </a:p>
        </p:txBody>
      </p:sp>
    </p:spTree>
    <p:extLst>
      <p:ext uri="{BB962C8B-B14F-4D97-AF65-F5344CB8AC3E}">
        <p14:creationId xmlns:p14="http://schemas.microsoft.com/office/powerpoint/2010/main" val="8686960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8987"/>
            <a:ext cx="23399749" cy="1238570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għalhekk ikabbru l-filatteri u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jtawlu l-ġmiemen tagħhom.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Iħobbu l-postijiet ewlenin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fl-imwejjed, u s-siġġijiet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GB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quddiem fis-sinagogi,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424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2671" y="251952"/>
            <a:ext cx="21674408" cy="1209767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jixtiequ min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isellmilhom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fil-pjazez u li n-nies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isejħulhom: ‘rabbi’.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intom tħallux min isejħilkom: ‘rabbi’,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17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181" y="1439290"/>
            <a:ext cx="23399750" cy="97214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l-Imgħallem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tagħkom wieħed hu, u intom ilkoll aħwa. U ssejħu lil ħadd: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‘missier’ fuq din l-art, </a:t>
            </a:r>
          </a:p>
        </p:txBody>
      </p:sp>
    </p:spTree>
    <p:extLst>
      <p:ext uri="{BB962C8B-B14F-4D97-AF65-F5344CB8AC3E}">
        <p14:creationId xmlns:p14="http://schemas.microsoft.com/office/powerpoint/2010/main" val="79461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623" y="1483291"/>
            <a:ext cx="22538504" cy="963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U Nagħomi weġbitha:</a:t>
            </a:r>
          </a:p>
          <a:p>
            <a:pPr algn="ctr"/>
            <a:r>
              <a:rPr lang="en-US" sz="15500" b="1" i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Mur binti.</a:t>
            </a:r>
            <a:r>
              <a:rPr lang="en-US" sz="15500" b="1" i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endParaRPr lang="mt-MT" sz="15500" b="1" i="1" dirty="0">
              <a:solidFill>
                <a:srgbClr val="512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U marret tlaqqat fir-raba’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minn wara l-ħassada.</a:t>
            </a:r>
          </a:p>
        </p:txBody>
      </p:sp>
    </p:spTree>
    <p:extLst>
      <p:ext uri="{BB962C8B-B14F-4D97-AF65-F5344CB8AC3E}">
        <p14:creationId xmlns:p14="http://schemas.microsoft.com/office/powerpoint/2010/main" val="3519972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6259"/>
            <a:ext cx="23399750" cy="120874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il-Missier tagħkom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 hu, dak li hu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fis-smewwiet. Hekk ukoll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tħallux min isejħilkom: ‘mexxejja’,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39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9454"/>
            <a:ext cx="23399750" cy="97210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il-Mexxej tagħkom wieħed hu, il-Messija.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Il-kbir fostkom għandu jkun il-qaddej tagħkom; </a:t>
            </a:r>
          </a:p>
        </p:txBody>
      </p:sp>
    </p:spTree>
    <p:extLst>
      <p:ext uri="{BB962C8B-B14F-4D97-AF65-F5344CB8AC3E}">
        <p14:creationId xmlns:p14="http://schemas.microsoft.com/office/powerpoint/2010/main" val="3117226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9D71E-8AE6-D348-D994-7A2F548CA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149916-835C-F8B3-7E85-1DF5495D6970}"/>
              </a:ext>
            </a:extLst>
          </p:cNvPr>
          <p:cNvSpPr/>
          <p:nvPr/>
        </p:nvSpPr>
        <p:spPr>
          <a:xfrm>
            <a:off x="0" y="3708500"/>
            <a:ext cx="23399750" cy="51845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jitgħolla,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jitbaxxa,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min jitbaxxa, jitgħolla.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71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4495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7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631" y="1483291"/>
            <a:ext cx="22394488" cy="963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U messitha għalqa minn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ta’ Bogħaż, li kien wieħed mill-familja ta’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Elimelek.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U Bogħaż qal lil Rut:</a:t>
            </a: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170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8" y="290656"/>
            <a:ext cx="23399750" cy="1201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“Ara, qiegħda tisma’, binti. Tmurx tlaqqat</a:t>
            </a:r>
            <a:r>
              <a:rPr lang="en-GB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f’għalqa oħra. U lanqas ma għandek twarrab minn hawn: ibqa’ mal-ħaddiema bniet tiegħi.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401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1450"/>
            <a:ext cx="23399750" cy="1201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Żomm għajnejk fuq </a:t>
            </a:r>
          </a:p>
          <a:p>
            <a:pPr algn="ctr"/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l-għalqa li jkunu jaħsdu, u imxi warajhom. Ara, wissejt </a:t>
            </a:r>
            <a:endParaRPr lang="en-GB" sz="15500" b="1" i="1" dirty="0">
              <a:solidFill>
                <a:srgbClr val="401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lill-ħaddiema biex ma jmissukx. </a:t>
            </a:r>
          </a:p>
        </p:txBody>
      </p:sp>
    </p:spTree>
    <p:extLst>
      <p:ext uri="{BB962C8B-B14F-4D97-AF65-F5344CB8AC3E}">
        <p14:creationId xmlns:p14="http://schemas.microsoft.com/office/powerpoint/2010/main" val="2495897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1450"/>
            <a:ext cx="23399750" cy="1201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 jieħdok l-għatx mur ħdejn il-ġarar, u ixrob mnejn jixorbu </a:t>
            </a:r>
          </a:p>
          <a:p>
            <a:pPr algn="ctr"/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l-ħaddiema.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endParaRPr lang="mt-MT" sz="15500" b="1" i="1" dirty="0">
              <a:solidFill>
                <a:srgbClr val="401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spc="-300" dirty="0">
                <a:latin typeface="Times New Roman" pitchFamily="18" charset="0"/>
              </a:rPr>
              <a:t>U niżlet wiċċha fl-art u qaltlu:</a:t>
            </a:r>
          </a:p>
        </p:txBody>
      </p:sp>
    </p:spTree>
    <p:extLst>
      <p:ext uri="{BB962C8B-B14F-4D97-AF65-F5344CB8AC3E}">
        <p14:creationId xmlns:p14="http://schemas.microsoft.com/office/powerpoint/2010/main" val="2219699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627" y="1417858"/>
            <a:ext cx="22466496" cy="97658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 sibt ħniena f’għajnejk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ħarist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lejja, jien, li jien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mara barranija?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</a:p>
          <a:p>
            <a:pPr algn="ctr"/>
            <a:r>
              <a:rPr lang="en-US" sz="15500" dirty="0">
                <a:latin typeface="Times New Roman" pitchFamily="18" charset="0"/>
              </a:rPr>
              <a:t>U</a:t>
            </a:r>
            <a:r>
              <a:rPr lang="mt-MT" sz="15500" dirty="0">
                <a:latin typeface="Times New Roman" pitchFamily="18" charset="0"/>
              </a:rPr>
              <a:t> wieġeb Bogħaż:</a:t>
            </a:r>
          </a:p>
        </p:txBody>
      </p:sp>
    </p:spTree>
    <p:extLst>
      <p:ext uri="{BB962C8B-B14F-4D97-AF65-F5344CB8AC3E}">
        <p14:creationId xmlns:p14="http://schemas.microsoft.com/office/powerpoint/2010/main" val="198231281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723</Words>
  <Application>Microsoft Office PowerPoint</Application>
  <PresentationFormat>Custom</PresentationFormat>
  <Paragraphs>107</Paragraphs>
  <Slides>44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36</cp:revision>
  <dcterms:created xsi:type="dcterms:W3CDTF">2011-08-10T06:35:20Z</dcterms:created>
  <dcterms:modified xsi:type="dcterms:W3CDTF">2025-08-06T10:48:29Z</dcterms:modified>
</cp:coreProperties>
</file>