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23" r:id="rId2"/>
    <p:sldMasterId id="2147485335" r:id="rId3"/>
    <p:sldMasterId id="2147485359" r:id="rId4"/>
  </p:sldMasterIdLst>
  <p:notesMasterIdLst>
    <p:notesMasterId r:id="rId62"/>
  </p:notesMasterIdLst>
  <p:sldIdLst>
    <p:sldId id="655" r:id="rId5"/>
    <p:sldId id="1085" r:id="rId6"/>
    <p:sldId id="1086" r:id="rId7"/>
    <p:sldId id="1087" r:id="rId8"/>
    <p:sldId id="1088" r:id="rId9"/>
    <p:sldId id="1089" r:id="rId10"/>
    <p:sldId id="1090" r:id="rId11"/>
    <p:sldId id="1091" r:id="rId12"/>
    <p:sldId id="1092" r:id="rId13"/>
    <p:sldId id="283" r:id="rId14"/>
    <p:sldId id="308" r:id="rId15"/>
    <p:sldId id="675" r:id="rId16"/>
    <p:sldId id="1094" r:id="rId17"/>
    <p:sldId id="676" r:id="rId18"/>
    <p:sldId id="677" r:id="rId19"/>
    <p:sldId id="678" r:id="rId20"/>
    <p:sldId id="1095" r:id="rId21"/>
    <p:sldId id="679" r:id="rId22"/>
    <p:sldId id="284" r:id="rId23"/>
    <p:sldId id="285" r:id="rId24"/>
    <p:sldId id="256" r:id="rId25"/>
    <p:sldId id="295" r:id="rId26"/>
    <p:sldId id="286" r:id="rId27"/>
    <p:sldId id="279" r:id="rId28"/>
    <p:sldId id="296" r:id="rId29"/>
    <p:sldId id="380" r:id="rId30"/>
    <p:sldId id="278" r:id="rId31"/>
    <p:sldId id="297" r:id="rId32"/>
    <p:sldId id="381" r:id="rId33"/>
    <p:sldId id="289" r:id="rId34"/>
    <p:sldId id="272" r:id="rId35"/>
    <p:sldId id="681" r:id="rId36"/>
    <p:sldId id="663" r:id="rId37"/>
    <p:sldId id="662" r:id="rId38"/>
    <p:sldId id="680" r:id="rId39"/>
    <p:sldId id="290" r:id="rId40"/>
    <p:sldId id="607" r:id="rId41"/>
    <p:sldId id="291" r:id="rId42"/>
    <p:sldId id="673" r:id="rId43"/>
    <p:sldId id="292" r:id="rId44"/>
    <p:sldId id="269" r:id="rId45"/>
    <p:sldId id="270" r:id="rId46"/>
    <p:sldId id="664" r:id="rId47"/>
    <p:sldId id="293" r:id="rId48"/>
    <p:sldId id="1096" r:id="rId49"/>
    <p:sldId id="1073" r:id="rId50"/>
    <p:sldId id="1074" r:id="rId51"/>
    <p:sldId id="1075" r:id="rId52"/>
    <p:sldId id="1076" r:id="rId53"/>
    <p:sldId id="1077" r:id="rId54"/>
    <p:sldId id="1078" r:id="rId55"/>
    <p:sldId id="1079" r:id="rId56"/>
    <p:sldId id="1080" r:id="rId57"/>
    <p:sldId id="1081" r:id="rId58"/>
    <p:sldId id="1082" r:id="rId59"/>
    <p:sldId id="1093" r:id="rId60"/>
    <p:sldId id="1083" r:id="rId61"/>
  </p:sldIdLst>
  <p:sldSz cx="23399750" cy="126015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9766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9533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9299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39066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4883298" algn="l" defTabSz="19533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5859958" algn="l" defTabSz="19533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6836614" algn="l" defTabSz="19533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7813276" algn="l" defTabSz="19533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fred Caruan a" initials="ACa" lastIdx="1" clrIdx="0">
    <p:extLst>
      <p:ext uri="{19B8F6BF-5375-455C-9EA6-DF929625EA0E}">
        <p15:presenceInfo xmlns:p15="http://schemas.microsoft.com/office/powerpoint/2012/main" userId="ac38828d0b836a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6DD9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14" y="396"/>
      </p:cViewPr>
      <p:guideLst>
        <p:guide orient="horz" pos="3969"/>
        <p:guide pos="737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5551A7-1763-4B35-9906-95F70C6BAD3A}" type="datetimeFigureOut">
              <a:rPr lang="mt-MT"/>
              <a:pPr>
                <a:defRPr/>
              </a:pPr>
              <a:t>06/08/2025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7A613A-33BD-4EF6-96DB-83F7F387258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04048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976652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953316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929982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3906632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4883298" algn="l" defTabSz="19533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859958" algn="l" defTabSz="19533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836614" algn="l" defTabSz="19533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813276" algn="l" defTabSz="19533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086433A4-9C5A-64FC-60C9-6D4073CDE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>
            <a:extLst>
              <a:ext uri="{FF2B5EF4-FFF2-40B4-BE49-F238E27FC236}">
                <a16:creationId xmlns:a16="http://schemas.microsoft.com/office/drawing/2014/main" id="{C43CCDA0-94F8-65E2-6C3B-231FA445C8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>
            <a:extLst>
              <a:ext uri="{FF2B5EF4-FFF2-40B4-BE49-F238E27FC236}">
                <a16:creationId xmlns:a16="http://schemas.microsoft.com/office/drawing/2014/main" id="{84449CA0-A14D-D034-7BB3-60F1F8DCF0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608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584D132E-AB30-A76C-4CCB-BB5F9D736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>
            <a:extLst>
              <a:ext uri="{FF2B5EF4-FFF2-40B4-BE49-F238E27FC236}">
                <a16:creationId xmlns:a16="http://schemas.microsoft.com/office/drawing/2014/main" id="{C3669555-32A7-0A9F-CBE6-9C4E8ADC79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>
            <a:extLst>
              <a:ext uri="{FF2B5EF4-FFF2-40B4-BE49-F238E27FC236}">
                <a16:creationId xmlns:a16="http://schemas.microsoft.com/office/drawing/2014/main" id="{0258C4FC-E31D-3DE7-DC22-1B1F626DE4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071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4F3645-6C06-4C2E-9CB6-DFA340938806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FF0812-E2E5-493D-8B01-0AADF8FA97DB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6FDE3682-8455-FD93-F03F-007E917E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>
            <a:extLst>
              <a:ext uri="{FF2B5EF4-FFF2-40B4-BE49-F238E27FC236}">
                <a16:creationId xmlns:a16="http://schemas.microsoft.com/office/drawing/2014/main" id="{3ACA814E-66B5-DCC1-52A9-51FA37B26A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>
            <a:extLst>
              <a:ext uri="{FF2B5EF4-FFF2-40B4-BE49-F238E27FC236}">
                <a16:creationId xmlns:a16="http://schemas.microsoft.com/office/drawing/2014/main" id="{3F2437AB-17B9-4936-71EE-1C6BAC79BF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0335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674"/>
            <a:ext cx="19889788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40894"/>
            <a:ext cx="16379825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57857" indent="0" algn="ctr">
              <a:buNone/>
              <a:defRPr/>
            </a:lvl2pPr>
            <a:lvl3pPr marL="2115728" indent="0" algn="ctr">
              <a:buNone/>
              <a:defRPr/>
            </a:lvl3pPr>
            <a:lvl4pPr marL="3173599" indent="0" algn="ctr">
              <a:buNone/>
              <a:defRPr/>
            </a:lvl4pPr>
            <a:lvl5pPr marL="4231454" indent="0" algn="ctr">
              <a:buNone/>
              <a:defRPr/>
            </a:lvl5pPr>
            <a:lvl6pPr marL="5289327" indent="0" algn="ctr">
              <a:buNone/>
              <a:defRPr/>
            </a:lvl6pPr>
            <a:lvl7pPr marL="6347193" indent="0" algn="ctr">
              <a:buNone/>
              <a:defRPr/>
            </a:lvl7pPr>
            <a:lvl8pPr marL="7405055" indent="0" algn="ctr">
              <a:buNone/>
              <a:defRPr/>
            </a:lvl8pPr>
            <a:lvl9pPr marL="84629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BA2E-AC8F-4112-8462-EB74464AE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8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B669-8408-4318-BA4A-1947E4A89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665"/>
            <a:ext cx="5264945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65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62063-6CB4-41D0-8186-A54483397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78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674"/>
            <a:ext cx="19889788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40894"/>
            <a:ext cx="16379825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57857" indent="0" algn="ctr">
              <a:buNone/>
              <a:defRPr/>
            </a:lvl2pPr>
            <a:lvl3pPr marL="2115728" indent="0" algn="ctr">
              <a:buNone/>
              <a:defRPr/>
            </a:lvl3pPr>
            <a:lvl4pPr marL="3173599" indent="0" algn="ctr">
              <a:buNone/>
              <a:defRPr/>
            </a:lvl4pPr>
            <a:lvl5pPr marL="4231454" indent="0" algn="ctr">
              <a:buNone/>
              <a:defRPr/>
            </a:lvl5pPr>
            <a:lvl6pPr marL="5289327" indent="0" algn="ctr">
              <a:buNone/>
              <a:defRPr/>
            </a:lvl6pPr>
            <a:lvl7pPr marL="6347193" indent="0" algn="ctr">
              <a:buNone/>
              <a:defRPr/>
            </a:lvl7pPr>
            <a:lvl8pPr marL="7405055" indent="0" algn="ctr">
              <a:buNone/>
              <a:defRPr/>
            </a:lvl8pPr>
            <a:lvl9pPr marL="84629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40F15-EDD4-4B2F-B5FD-A847393F3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79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2CAFA-9898-47E6-BF8B-40F0738A5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9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7696"/>
            <a:ext cx="19889788" cy="2502813"/>
          </a:xfrm>
        </p:spPr>
        <p:txBody>
          <a:bodyPr anchor="t"/>
          <a:lstStyle>
            <a:lvl1pPr algn="l">
              <a:defRPr sz="931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1091"/>
            <a:ext cx="19889788" cy="2756594"/>
          </a:xfrm>
        </p:spPr>
        <p:txBody>
          <a:bodyPr anchor="b"/>
          <a:lstStyle>
            <a:lvl1pPr marL="0" indent="0">
              <a:buNone/>
              <a:defRPr sz="4657"/>
            </a:lvl1pPr>
            <a:lvl2pPr marL="1057857" indent="0">
              <a:buNone/>
              <a:defRPr sz="4116"/>
            </a:lvl2pPr>
            <a:lvl3pPr marL="2115728" indent="0">
              <a:buNone/>
              <a:defRPr sz="3683"/>
            </a:lvl3pPr>
            <a:lvl4pPr marL="3173599" indent="0">
              <a:buNone/>
              <a:defRPr sz="3249"/>
            </a:lvl4pPr>
            <a:lvl5pPr marL="4231454" indent="0">
              <a:buNone/>
              <a:defRPr sz="3249"/>
            </a:lvl5pPr>
            <a:lvl6pPr marL="5289327" indent="0">
              <a:buNone/>
              <a:defRPr sz="3249"/>
            </a:lvl6pPr>
            <a:lvl7pPr marL="6347193" indent="0">
              <a:buNone/>
              <a:defRPr sz="3249"/>
            </a:lvl7pPr>
            <a:lvl8pPr marL="7405055" indent="0">
              <a:buNone/>
              <a:defRPr sz="3249"/>
            </a:lvl8pPr>
            <a:lvl9pPr marL="8462922" indent="0">
              <a:buNone/>
              <a:defRPr sz="32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08C67-1ADD-4D20-B291-F3A294983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98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85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7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85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7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6F048-E1B3-4385-9A88-1322D2054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09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2820771"/>
            <a:ext cx="10338953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7857" indent="0">
              <a:buNone/>
              <a:defRPr sz="4657" b="1"/>
            </a:lvl2pPr>
            <a:lvl3pPr marL="2115728" indent="0">
              <a:buNone/>
              <a:defRPr sz="4116" b="1"/>
            </a:lvl3pPr>
            <a:lvl4pPr marL="3173599" indent="0">
              <a:buNone/>
              <a:defRPr sz="3683" b="1"/>
            </a:lvl4pPr>
            <a:lvl5pPr marL="4231454" indent="0">
              <a:buNone/>
              <a:defRPr sz="3683" b="1"/>
            </a:lvl5pPr>
            <a:lvl6pPr marL="5289327" indent="0">
              <a:buNone/>
              <a:defRPr sz="3683" b="1"/>
            </a:lvl6pPr>
            <a:lvl7pPr marL="6347193" indent="0">
              <a:buNone/>
              <a:defRPr sz="3683" b="1"/>
            </a:lvl7pPr>
            <a:lvl8pPr marL="7405055" indent="0">
              <a:buNone/>
              <a:defRPr sz="3683" b="1"/>
            </a:lvl8pPr>
            <a:lvl9pPr marL="84629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7" y="3996333"/>
            <a:ext cx="10338953" cy="7260492"/>
          </a:xfrm>
        </p:spPr>
        <p:txBody>
          <a:bodyPr/>
          <a:lstStyle>
            <a:lvl1pPr>
              <a:defRPr sz="5524"/>
            </a:lvl1pPr>
            <a:lvl2pPr>
              <a:defRPr sz="4657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71" y="2820771"/>
            <a:ext cx="10343014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7857" indent="0">
              <a:buNone/>
              <a:defRPr sz="4657" b="1"/>
            </a:lvl2pPr>
            <a:lvl3pPr marL="2115728" indent="0">
              <a:buNone/>
              <a:defRPr sz="4116" b="1"/>
            </a:lvl3pPr>
            <a:lvl4pPr marL="3173599" indent="0">
              <a:buNone/>
              <a:defRPr sz="3683" b="1"/>
            </a:lvl4pPr>
            <a:lvl5pPr marL="4231454" indent="0">
              <a:buNone/>
              <a:defRPr sz="3683" b="1"/>
            </a:lvl5pPr>
            <a:lvl6pPr marL="5289327" indent="0">
              <a:buNone/>
              <a:defRPr sz="3683" b="1"/>
            </a:lvl6pPr>
            <a:lvl7pPr marL="6347193" indent="0">
              <a:buNone/>
              <a:defRPr sz="3683" b="1"/>
            </a:lvl7pPr>
            <a:lvl8pPr marL="7405055" indent="0">
              <a:buNone/>
              <a:defRPr sz="3683" b="1"/>
            </a:lvl8pPr>
            <a:lvl9pPr marL="84629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71" y="3996333"/>
            <a:ext cx="10343014" cy="7260492"/>
          </a:xfrm>
        </p:spPr>
        <p:txBody>
          <a:bodyPr/>
          <a:lstStyle>
            <a:lvl1pPr>
              <a:defRPr sz="5524"/>
            </a:lvl1pPr>
            <a:lvl2pPr>
              <a:defRPr sz="4657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112D7-3816-4F55-824E-C8467AF7B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05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B3AE0-69CA-4D0C-9AB6-96C7A6824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28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1A69-7729-4160-AAA3-E075FE9EF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9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9" y="501731"/>
            <a:ext cx="7698356" cy="2135267"/>
          </a:xfrm>
        </p:spPr>
        <p:txBody>
          <a:bodyPr anchor="b"/>
          <a:lstStyle>
            <a:lvl1pPr algn="l">
              <a:defRPr sz="465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747"/>
            <a:ext cx="13081110" cy="10755095"/>
          </a:xfrm>
        </p:spPr>
        <p:txBody>
          <a:bodyPr/>
          <a:lstStyle>
            <a:lvl1pPr>
              <a:defRPr sz="7366"/>
            </a:lvl1pPr>
            <a:lvl2pPr>
              <a:defRPr sz="6499"/>
            </a:lvl2pPr>
            <a:lvl3pPr>
              <a:defRPr sz="5524"/>
            </a:lvl3pPr>
            <a:lvl4pPr>
              <a:defRPr sz="4657"/>
            </a:lvl4pPr>
            <a:lvl5pPr>
              <a:defRPr sz="4657"/>
            </a:lvl5pPr>
            <a:lvl6pPr>
              <a:defRPr sz="4657"/>
            </a:lvl6pPr>
            <a:lvl7pPr>
              <a:defRPr sz="4657"/>
            </a:lvl7pPr>
            <a:lvl8pPr>
              <a:defRPr sz="4657"/>
            </a:lvl8pPr>
            <a:lvl9pPr>
              <a:defRPr sz="46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009" y="2636997"/>
            <a:ext cx="7698356" cy="8619828"/>
          </a:xfrm>
        </p:spPr>
        <p:txBody>
          <a:bodyPr/>
          <a:lstStyle>
            <a:lvl1pPr marL="0" indent="0">
              <a:buNone/>
              <a:defRPr sz="3249"/>
            </a:lvl1pPr>
            <a:lvl2pPr marL="1057857" indent="0">
              <a:buNone/>
              <a:defRPr sz="2816"/>
            </a:lvl2pPr>
            <a:lvl3pPr marL="2115728" indent="0">
              <a:buNone/>
              <a:defRPr sz="2275"/>
            </a:lvl3pPr>
            <a:lvl4pPr marL="3173599" indent="0">
              <a:buNone/>
              <a:defRPr sz="2058"/>
            </a:lvl4pPr>
            <a:lvl5pPr marL="4231454" indent="0">
              <a:buNone/>
              <a:defRPr sz="2058"/>
            </a:lvl5pPr>
            <a:lvl6pPr marL="5289327" indent="0">
              <a:buNone/>
              <a:defRPr sz="2058"/>
            </a:lvl6pPr>
            <a:lvl7pPr marL="6347193" indent="0">
              <a:buNone/>
              <a:defRPr sz="2058"/>
            </a:lvl7pPr>
            <a:lvl8pPr marL="7405055" indent="0">
              <a:buNone/>
              <a:defRPr sz="2058"/>
            </a:lvl8pPr>
            <a:lvl9pPr marL="84629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2FBC-040A-447C-92DA-3A72C3421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34BEA-7C32-4F68-83AC-E402201F6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58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21106"/>
            <a:ext cx="14039850" cy="1041381"/>
          </a:xfrm>
        </p:spPr>
        <p:txBody>
          <a:bodyPr anchor="b"/>
          <a:lstStyle>
            <a:lvl1pPr algn="l">
              <a:defRPr sz="465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976"/>
            <a:ext cx="14039850" cy="7560945"/>
          </a:xfrm>
        </p:spPr>
        <p:txBody>
          <a:bodyPr/>
          <a:lstStyle>
            <a:lvl1pPr marL="0" indent="0">
              <a:buNone/>
              <a:defRPr sz="7366"/>
            </a:lvl1pPr>
            <a:lvl2pPr marL="1057857" indent="0">
              <a:buNone/>
              <a:defRPr sz="6499"/>
            </a:lvl2pPr>
            <a:lvl3pPr marL="2115728" indent="0">
              <a:buNone/>
              <a:defRPr sz="5524"/>
            </a:lvl3pPr>
            <a:lvl4pPr marL="3173599" indent="0">
              <a:buNone/>
              <a:defRPr sz="4657"/>
            </a:lvl4pPr>
            <a:lvl5pPr marL="4231454" indent="0">
              <a:buNone/>
              <a:defRPr sz="4657"/>
            </a:lvl5pPr>
            <a:lvl6pPr marL="5289327" indent="0">
              <a:buNone/>
              <a:defRPr sz="4657"/>
            </a:lvl6pPr>
            <a:lvl7pPr marL="6347193" indent="0">
              <a:buNone/>
              <a:defRPr sz="4657"/>
            </a:lvl7pPr>
            <a:lvl8pPr marL="7405055" indent="0">
              <a:buNone/>
              <a:defRPr sz="4657"/>
            </a:lvl8pPr>
            <a:lvl9pPr marL="8462922" indent="0">
              <a:buNone/>
              <a:defRPr sz="4657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2484"/>
            <a:ext cx="14039850" cy="1478934"/>
          </a:xfrm>
        </p:spPr>
        <p:txBody>
          <a:bodyPr/>
          <a:lstStyle>
            <a:lvl1pPr marL="0" indent="0">
              <a:buNone/>
              <a:defRPr sz="3249"/>
            </a:lvl1pPr>
            <a:lvl2pPr marL="1057857" indent="0">
              <a:buNone/>
              <a:defRPr sz="2816"/>
            </a:lvl2pPr>
            <a:lvl3pPr marL="2115728" indent="0">
              <a:buNone/>
              <a:defRPr sz="2275"/>
            </a:lvl3pPr>
            <a:lvl4pPr marL="3173599" indent="0">
              <a:buNone/>
              <a:defRPr sz="2058"/>
            </a:lvl4pPr>
            <a:lvl5pPr marL="4231454" indent="0">
              <a:buNone/>
              <a:defRPr sz="2058"/>
            </a:lvl5pPr>
            <a:lvl6pPr marL="5289327" indent="0">
              <a:buNone/>
              <a:defRPr sz="2058"/>
            </a:lvl6pPr>
            <a:lvl7pPr marL="6347193" indent="0">
              <a:buNone/>
              <a:defRPr sz="2058"/>
            </a:lvl7pPr>
            <a:lvl8pPr marL="7405055" indent="0">
              <a:buNone/>
              <a:defRPr sz="2058"/>
            </a:lvl8pPr>
            <a:lvl9pPr marL="84629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2F124-243F-49EA-8ED7-36CCBE31B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8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4B000-8192-4242-B785-711BDA68B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67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665"/>
            <a:ext cx="5264945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65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D3AF-19E1-4C13-B53D-32B81E7B7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60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670"/>
            <a:ext cx="19889788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40894"/>
            <a:ext cx="16379825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58023" indent="0" algn="ctr">
              <a:buNone/>
              <a:defRPr/>
            </a:lvl2pPr>
            <a:lvl3pPr marL="2116056" indent="0" algn="ctr">
              <a:buNone/>
              <a:defRPr/>
            </a:lvl3pPr>
            <a:lvl4pPr marL="3174091" indent="0" algn="ctr">
              <a:buNone/>
              <a:defRPr/>
            </a:lvl4pPr>
            <a:lvl5pPr marL="4232112" indent="0" algn="ctr">
              <a:buNone/>
              <a:defRPr/>
            </a:lvl5pPr>
            <a:lvl6pPr marL="5290147" indent="0" algn="ctr">
              <a:buNone/>
              <a:defRPr/>
            </a:lvl6pPr>
            <a:lvl7pPr marL="6348175" indent="0" algn="ctr">
              <a:buNone/>
              <a:defRPr/>
            </a:lvl7pPr>
            <a:lvl8pPr marL="7406203" indent="0" algn="ctr">
              <a:buNone/>
              <a:defRPr/>
            </a:lvl8pPr>
            <a:lvl9pPr marL="84642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B0A0-4987-48A2-AB36-51C6BF707E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02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A29C5-6B50-4C1A-92DE-5990C5721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0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7693"/>
            <a:ext cx="19889788" cy="2502813"/>
          </a:xfrm>
        </p:spPr>
        <p:txBody>
          <a:bodyPr anchor="t"/>
          <a:lstStyle>
            <a:lvl1pPr algn="l">
              <a:defRPr sz="931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1091"/>
            <a:ext cx="19889788" cy="2756594"/>
          </a:xfrm>
        </p:spPr>
        <p:txBody>
          <a:bodyPr anchor="b"/>
          <a:lstStyle>
            <a:lvl1pPr marL="0" indent="0">
              <a:buNone/>
              <a:defRPr sz="4657"/>
            </a:lvl1pPr>
            <a:lvl2pPr marL="1058023" indent="0">
              <a:buNone/>
              <a:defRPr sz="4116"/>
            </a:lvl2pPr>
            <a:lvl3pPr marL="2116056" indent="0">
              <a:buNone/>
              <a:defRPr sz="3683"/>
            </a:lvl3pPr>
            <a:lvl4pPr marL="3174091" indent="0">
              <a:buNone/>
              <a:defRPr sz="3249"/>
            </a:lvl4pPr>
            <a:lvl5pPr marL="4232112" indent="0">
              <a:buNone/>
              <a:defRPr sz="3249"/>
            </a:lvl5pPr>
            <a:lvl6pPr marL="5290147" indent="0">
              <a:buNone/>
              <a:defRPr sz="3249"/>
            </a:lvl6pPr>
            <a:lvl7pPr marL="6348175" indent="0">
              <a:buNone/>
              <a:defRPr sz="3249"/>
            </a:lvl7pPr>
            <a:lvl8pPr marL="7406203" indent="0">
              <a:buNone/>
              <a:defRPr sz="3249"/>
            </a:lvl8pPr>
            <a:lvl9pPr marL="8464235" indent="0">
              <a:buNone/>
              <a:defRPr sz="32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44BF-D06C-4810-B172-9D762961A6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67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81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7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81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7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7E45-EB90-4A52-95F7-F5AF14C1E0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40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2820771"/>
            <a:ext cx="10338953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023" indent="0">
              <a:buNone/>
              <a:defRPr sz="4657" b="1"/>
            </a:lvl2pPr>
            <a:lvl3pPr marL="2116056" indent="0">
              <a:buNone/>
              <a:defRPr sz="4116" b="1"/>
            </a:lvl3pPr>
            <a:lvl4pPr marL="3174091" indent="0">
              <a:buNone/>
              <a:defRPr sz="3683" b="1"/>
            </a:lvl4pPr>
            <a:lvl5pPr marL="4232112" indent="0">
              <a:buNone/>
              <a:defRPr sz="3683" b="1"/>
            </a:lvl5pPr>
            <a:lvl6pPr marL="5290147" indent="0">
              <a:buNone/>
              <a:defRPr sz="3683" b="1"/>
            </a:lvl6pPr>
            <a:lvl7pPr marL="6348175" indent="0">
              <a:buNone/>
              <a:defRPr sz="3683" b="1"/>
            </a:lvl7pPr>
            <a:lvl8pPr marL="7406203" indent="0">
              <a:buNone/>
              <a:defRPr sz="3683" b="1"/>
            </a:lvl8pPr>
            <a:lvl9pPr marL="8464235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7" y="3996333"/>
            <a:ext cx="10338953" cy="7260492"/>
          </a:xfrm>
        </p:spPr>
        <p:txBody>
          <a:bodyPr/>
          <a:lstStyle>
            <a:lvl1pPr>
              <a:defRPr sz="5524"/>
            </a:lvl1pPr>
            <a:lvl2pPr>
              <a:defRPr sz="4657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5" y="2820771"/>
            <a:ext cx="10343014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8023" indent="0">
              <a:buNone/>
              <a:defRPr sz="4657" b="1"/>
            </a:lvl2pPr>
            <a:lvl3pPr marL="2116056" indent="0">
              <a:buNone/>
              <a:defRPr sz="4116" b="1"/>
            </a:lvl3pPr>
            <a:lvl4pPr marL="3174091" indent="0">
              <a:buNone/>
              <a:defRPr sz="3683" b="1"/>
            </a:lvl4pPr>
            <a:lvl5pPr marL="4232112" indent="0">
              <a:buNone/>
              <a:defRPr sz="3683" b="1"/>
            </a:lvl5pPr>
            <a:lvl6pPr marL="5290147" indent="0">
              <a:buNone/>
              <a:defRPr sz="3683" b="1"/>
            </a:lvl6pPr>
            <a:lvl7pPr marL="6348175" indent="0">
              <a:buNone/>
              <a:defRPr sz="3683" b="1"/>
            </a:lvl7pPr>
            <a:lvl8pPr marL="7406203" indent="0">
              <a:buNone/>
              <a:defRPr sz="3683" b="1"/>
            </a:lvl8pPr>
            <a:lvl9pPr marL="8464235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5" y="3996333"/>
            <a:ext cx="10343014" cy="7260492"/>
          </a:xfrm>
        </p:spPr>
        <p:txBody>
          <a:bodyPr/>
          <a:lstStyle>
            <a:lvl1pPr>
              <a:defRPr sz="5524"/>
            </a:lvl1pPr>
            <a:lvl2pPr>
              <a:defRPr sz="4657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0B77-A5E8-4FF0-A1D6-C58EB162C2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02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5593-A950-437C-9876-DA689EF521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12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DB8F-2637-4DB4-9309-AE8E178DFB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4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7696"/>
            <a:ext cx="19889788" cy="2502813"/>
          </a:xfrm>
        </p:spPr>
        <p:txBody>
          <a:bodyPr anchor="t"/>
          <a:lstStyle>
            <a:lvl1pPr algn="l">
              <a:defRPr sz="931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1091"/>
            <a:ext cx="19889788" cy="2756594"/>
          </a:xfrm>
        </p:spPr>
        <p:txBody>
          <a:bodyPr anchor="b"/>
          <a:lstStyle>
            <a:lvl1pPr marL="0" indent="0">
              <a:buNone/>
              <a:defRPr sz="4657"/>
            </a:lvl1pPr>
            <a:lvl2pPr marL="1057857" indent="0">
              <a:buNone/>
              <a:defRPr sz="4116"/>
            </a:lvl2pPr>
            <a:lvl3pPr marL="2115728" indent="0">
              <a:buNone/>
              <a:defRPr sz="3683"/>
            </a:lvl3pPr>
            <a:lvl4pPr marL="3173599" indent="0">
              <a:buNone/>
              <a:defRPr sz="3249"/>
            </a:lvl4pPr>
            <a:lvl5pPr marL="4231454" indent="0">
              <a:buNone/>
              <a:defRPr sz="3249"/>
            </a:lvl5pPr>
            <a:lvl6pPr marL="5289327" indent="0">
              <a:buNone/>
              <a:defRPr sz="3249"/>
            </a:lvl6pPr>
            <a:lvl7pPr marL="6347193" indent="0">
              <a:buNone/>
              <a:defRPr sz="3249"/>
            </a:lvl7pPr>
            <a:lvl8pPr marL="7405055" indent="0">
              <a:buNone/>
              <a:defRPr sz="3249"/>
            </a:lvl8pPr>
            <a:lvl9pPr marL="8462922" indent="0">
              <a:buNone/>
              <a:defRPr sz="32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2B6C3-887B-418C-A18A-2EEAFC965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75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5" y="501731"/>
            <a:ext cx="7698356" cy="2135267"/>
          </a:xfrm>
        </p:spPr>
        <p:txBody>
          <a:bodyPr anchor="b"/>
          <a:lstStyle>
            <a:lvl1pPr algn="l">
              <a:defRPr sz="465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743"/>
            <a:ext cx="13081110" cy="10755095"/>
          </a:xfrm>
        </p:spPr>
        <p:txBody>
          <a:bodyPr/>
          <a:lstStyle>
            <a:lvl1pPr>
              <a:defRPr sz="7366"/>
            </a:lvl1pPr>
            <a:lvl2pPr>
              <a:defRPr sz="6499"/>
            </a:lvl2pPr>
            <a:lvl3pPr>
              <a:defRPr sz="5524"/>
            </a:lvl3pPr>
            <a:lvl4pPr>
              <a:defRPr sz="4657"/>
            </a:lvl4pPr>
            <a:lvl5pPr>
              <a:defRPr sz="4657"/>
            </a:lvl5pPr>
            <a:lvl6pPr>
              <a:defRPr sz="4657"/>
            </a:lvl6pPr>
            <a:lvl7pPr>
              <a:defRPr sz="4657"/>
            </a:lvl7pPr>
            <a:lvl8pPr>
              <a:defRPr sz="4657"/>
            </a:lvl8pPr>
            <a:lvl9pPr>
              <a:defRPr sz="46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005" y="2636997"/>
            <a:ext cx="7698356" cy="8619828"/>
          </a:xfrm>
        </p:spPr>
        <p:txBody>
          <a:bodyPr/>
          <a:lstStyle>
            <a:lvl1pPr marL="0" indent="0">
              <a:buNone/>
              <a:defRPr sz="3249"/>
            </a:lvl1pPr>
            <a:lvl2pPr marL="1058023" indent="0">
              <a:buNone/>
              <a:defRPr sz="2816"/>
            </a:lvl2pPr>
            <a:lvl3pPr marL="2116056" indent="0">
              <a:buNone/>
              <a:defRPr sz="2275"/>
            </a:lvl3pPr>
            <a:lvl4pPr marL="3174091" indent="0">
              <a:buNone/>
              <a:defRPr sz="2058"/>
            </a:lvl4pPr>
            <a:lvl5pPr marL="4232112" indent="0">
              <a:buNone/>
              <a:defRPr sz="2058"/>
            </a:lvl5pPr>
            <a:lvl6pPr marL="5290147" indent="0">
              <a:buNone/>
              <a:defRPr sz="2058"/>
            </a:lvl6pPr>
            <a:lvl7pPr marL="6348175" indent="0">
              <a:buNone/>
              <a:defRPr sz="2058"/>
            </a:lvl7pPr>
            <a:lvl8pPr marL="7406203" indent="0">
              <a:buNone/>
              <a:defRPr sz="2058"/>
            </a:lvl8pPr>
            <a:lvl9pPr marL="8464235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72419-D113-43E6-86D8-0665570850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32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21106"/>
            <a:ext cx="14039850" cy="1041381"/>
          </a:xfrm>
        </p:spPr>
        <p:txBody>
          <a:bodyPr anchor="b"/>
          <a:lstStyle>
            <a:lvl1pPr algn="l">
              <a:defRPr sz="465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976"/>
            <a:ext cx="14039850" cy="7560945"/>
          </a:xfrm>
        </p:spPr>
        <p:txBody>
          <a:bodyPr/>
          <a:lstStyle>
            <a:lvl1pPr marL="0" indent="0">
              <a:buNone/>
              <a:defRPr sz="7366"/>
            </a:lvl1pPr>
            <a:lvl2pPr marL="1058023" indent="0">
              <a:buNone/>
              <a:defRPr sz="6499"/>
            </a:lvl2pPr>
            <a:lvl3pPr marL="2116056" indent="0">
              <a:buNone/>
              <a:defRPr sz="5524"/>
            </a:lvl3pPr>
            <a:lvl4pPr marL="3174091" indent="0">
              <a:buNone/>
              <a:defRPr sz="4657"/>
            </a:lvl4pPr>
            <a:lvl5pPr marL="4232112" indent="0">
              <a:buNone/>
              <a:defRPr sz="4657"/>
            </a:lvl5pPr>
            <a:lvl6pPr marL="5290147" indent="0">
              <a:buNone/>
              <a:defRPr sz="4657"/>
            </a:lvl6pPr>
            <a:lvl7pPr marL="6348175" indent="0">
              <a:buNone/>
              <a:defRPr sz="4657"/>
            </a:lvl7pPr>
            <a:lvl8pPr marL="7406203" indent="0">
              <a:buNone/>
              <a:defRPr sz="4657"/>
            </a:lvl8pPr>
            <a:lvl9pPr marL="8464235" indent="0">
              <a:buNone/>
              <a:defRPr sz="4657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2484"/>
            <a:ext cx="14039850" cy="1478934"/>
          </a:xfrm>
        </p:spPr>
        <p:txBody>
          <a:bodyPr/>
          <a:lstStyle>
            <a:lvl1pPr marL="0" indent="0">
              <a:buNone/>
              <a:defRPr sz="3249"/>
            </a:lvl1pPr>
            <a:lvl2pPr marL="1058023" indent="0">
              <a:buNone/>
              <a:defRPr sz="2816"/>
            </a:lvl2pPr>
            <a:lvl3pPr marL="2116056" indent="0">
              <a:buNone/>
              <a:defRPr sz="2275"/>
            </a:lvl3pPr>
            <a:lvl4pPr marL="3174091" indent="0">
              <a:buNone/>
              <a:defRPr sz="2058"/>
            </a:lvl4pPr>
            <a:lvl5pPr marL="4232112" indent="0">
              <a:buNone/>
              <a:defRPr sz="2058"/>
            </a:lvl5pPr>
            <a:lvl6pPr marL="5290147" indent="0">
              <a:buNone/>
              <a:defRPr sz="2058"/>
            </a:lvl6pPr>
            <a:lvl7pPr marL="6348175" indent="0">
              <a:buNone/>
              <a:defRPr sz="2058"/>
            </a:lvl7pPr>
            <a:lvl8pPr marL="7406203" indent="0">
              <a:buNone/>
              <a:defRPr sz="2058"/>
            </a:lvl8pPr>
            <a:lvl9pPr marL="8464235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183F-5307-49E9-9F24-4B168F2D5B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50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5F68E-F64C-4BE8-BEEE-70B3F0C87E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74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661"/>
            <a:ext cx="5264945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61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9444B-8873-4BF2-81C0-F4CCA8F2BD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91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3" y="504699"/>
            <a:ext cx="21059777" cy="10752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20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4" y="3914664"/>
            <a:ext cx="19889788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5" y="7140896"/>
            <a:ext cx="16379825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35925" indent="0" algn="ctr">
              <a:buNone/>
              <a:defRPr/>
            </a:lvl2pPr>
            <a:lvl3pPr marL="2071853" indent="0" algn="ctr">
              <a:buNone/>
              <a:defRPr/>
            </a:lvl3pPr>
            <a:lvl4pPr marL="3107780" indent="0" algn="ctr">
              <a:buNone/>
              <a:defRPr/>
            </a:lvl4pPr>
            <a:lvl5pPr marL="4143710" indent="0" algn="ctr">
              <a:buNone/>
              <a:defRPr/>
            </a:lvl5pPr>
            <a:lvl6pPr marL="5179633" indent="0" algn="ctr">
              <a:buNone/>
              <a:defRPr/>
            </a:lvl6pPr>
            <a:lvl7pPr marL="6215566" indent="0" algn="ctr">
              <a:buNone/>
              <a:defRPr/>
            </a:lvl7pPr>
            <a:lvl8pPr marL="7251490" indent="0" algn="ctr">
              <a:buNone/>
              <a:defRPr/>
            </a:lvl8pPr>
            <a:lvl9pPr marL="82874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fld id="{F6C30721-3B44-4468-89D7-C068872F31EE}" type="slidenum">
              <a:rPr lang="en-US" smtClean="0"/>
              <a:pPr defTabSz="20718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70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fld id="{294D5936-0DD8-47C6-A480-1953A400C580}" type="slidenum">
              <a:rPr lang="en-US" smtClean="0"/>
              <a:pPr defTabSz="20718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89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5"/>
            <a:ext cx="19889788" cy="2502813"/>
          </a:xfrm>
        </p:spPr>
        <p:txBody>
          <a:bodyPr anchor="t"/>
          <a:lstStyle>
            <a:lvl1pPr algn="l">
              <a:defRPr sz="899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102"/>
            <a:ext cx="19889788" cy="2756594"/>
          </a:xfrm>
        </p:spPr>
        <p:txBody>
          <a:bodyPr anchor="b"/>
          <a:lstStyle>
            <a:lvl1pPr marL="0" indent="0">
              <a:buNone/>
              <a:defRPr sz="4441"/>
            </a:lvl1pPr>
            <a:lvl2pPr marL="1035925" indent="0">
              <a:buNone/>
              <a:defRPr sz="3899"/>
            </a:lvl2pPr>
            <a:lvl3pPr marL="2071853" indent="0">
              <a:buNone/>
              <a:defRPr sz="3466"/>
            </a:lvl3pPr>
            <a:lvl4pPr marL="3107780" indent="0">
              <a:buNone/>
              <a:defRPr sz="3249"/>
            </a:lvl4pPr>
            <a:lvl5pPr marL="4143710" indent="0">
              <a:buNone/>
              <a:defRPr sz="3249"/>
            </a:lvl5pPr>
            <a:lvl6pPr marL="5179633" indent="0">
              <a:buNone/>
              <a:defRPr sz="3249"/>
            </a:lvl6pPr>
            <a:lvl7pPr marL="6215566" indent="0">
              <a:buNone/>
              <a:defRPr sz="3249"/>
            </a:lvl7pPr>
            <a:lvl8pPr marL="7251490" indent="0">
              <a:buNone/>
              <a:defRPr sz="3249"/>
            </a:lvl8pPr>
            <a:lvl9pPr marL="8287422" indent="0">
              <a:buNone/>
              <a:defRPr sz="32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fld id="{398CAFBD-092D-4FFD-8FDA-3509A6F419C8}" type="slidenum">
              <a:rPr lang="en-US" smtClean="0"/>
              <a:pPr defTabSz="20718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6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441"/>
            </a:lvl3pPr>
            <a:lvl4pPr>
              <a:defRPr sz="3899"/>
            </a:lvl4pPr>
            <a:lvl5pPr>
              <a:defRPr sz="3899"/>
            </a:lvl5pPr>
            <a:lvl6pPr>
              <a:defRPr sz="3899"/>
            </a:lvl6pPr>
            <a:lvl7pPr>
              <a:defRPr sz="3899"/>
            </a:lvl7pPr>
            <a:lvl8pPr>
              <a:defRPr sz="3899"/>
            </a:lvl8pPr>
            <a:lvl9pPr>
              <a:defRPr sz="38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6" y="2940376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441"/>
            </a:lvl3pPr>
            <a:lvl4pPr>
              <a:defRPr sz="3899"/>
            </a:lvl4pPr>
            <a:lvl5pPr>
              <a:defRPr sz="3899"/>
            </a:lvl5pPr>
            <a:lvl6pPr>
              <a:defRPr sz="3899"/>
            </a:lvl6pPr>
            <a:lvl7pPr>
              <a:defRPr sz="3899"/>
            </a:lvl7pPr>
            <a:lvl8pPr>
              <a:defRPr sz="3899"/>
            </a:lvl8pPr>
            <a:lvl9pPr>
              <a:defRPr sz="38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fld id="{F7659F41-4226-49F2-9D27-9D9AFB70F1DF}" type="slidenum">
              <a:rPr lang="en-US" smtClean="0"/>
              <a:pPr defTabSz="20718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001" y="2820783"/>
            <a:ext cx="10338953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35925" indent="0">
              <a:buNone/>
              <a:defRPr sz="4441" b="1"/>
            </a:lvl2pPr>
            <a:lvl3pPr marL="2071853" indent="0">
              <a:buNone/>
              <a:defRPr sz="3899" b="1"/>
            </a:lvl3pPr>
            <a:lvl4pPr marL="3107780" indent="0">
              <a:buNone/>
              <a:defRPr sz="3466" b="1"/>
            </a:lvl4pPr>
            <a:lvl5pPr marL="4143710" indent="0">
              <a:buNone/>
              <a:defRPr sz="3466" b="1"/>
            </a:lvl5pPr>
            <a:lvl6pPr marL="5179633" indent="0">
              <a:buNone/>
              <a:defRPr sz="3466" b="1"/>
            </a:lvl6pPr>
            <a:lvl7pPr marL="6215566" indent="0">
              <a:buNone/>
              <a:defRPr sz="3466" b="1"/>
            </a:lvl7pPr>
            <a:lvl8pPr marL="7251490" indent="0">
              <a:buNone/>
              <a:defRPr sz="3466" b="1"/>
            </a:lvl8pPr>
            <a:lvl9pPr marL="8287422" indent="0">
              <a:buNone/>
              <a:defRPr sz="34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001" y="3996333"/>
            <a:ext cx="10338953" cy="7260492"/>
          </a:xfrm>
        </p:spPr>
        <p:txBody>
          <a:bodyPr/>
          <a:lstStyle>
            <a:lvl1pPr>
              <a:defRPr sz="5524"/>
            </a:lvl1pPr>
            <a:lvl2pPr>
              <a:defRPr sz="4441"/>
            </a:lvl2pPr>
            <a:lvl3pPr>
              <a:defRPr sz="3899"/>
            </a:lvl3pPr>
            <a:lvl4pPr>
              <a:defRPr sz="3466"/>
            </a:lvl4pPr>
            <a:lvl5pPr>
              <a:defRPr sz="3466"/>
            </a:lvl5pPr>
            <a:lvl6pPr>
              <a:defRPr sz="3466"/>
            </a:lvl6pPr>
            <a:lvl7pPr>
              <a:defRPr sz="3466"/>
            </a:lvl7pPr>
            <a:lvl8pPr>
              <a:defRPr sz="3466"/>
            </a:lvl8pPr>
            <a:lvl9pPr>
              <a:defRPr sz="34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4" y="2820783"/>
            <a:ext cx="10343012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35925" indent="0">
              <a:buNone/>
              <a:defRPr sz="4441" b="1"/>
            </a:lvl2pPr>
            <a:lvl3pPr marL="2071853" indent="0">
              <a:buNone/>
              <a:defRPr sz="3899" b="1"/>
            </a:lvl3pPr>
            <a:lvl4pPr marL="3107780" indent="0">
              <a:buNone/>
              <a:defRPr sz="3466" b="1"/>
            </a:lvl4pPr>
            <a:lvl5pPr marL="4143710" indent="0">
              <a:buNone/>
              <a:defRPr sz="3466" b="1"/>
            </a:lvl5pPr>
            <a:lvl6pPr marL="5179633" indent="0">
              <a:buNone/>
              <a:defRPr sz="3466" b="1"/>
            </a:lvl6pPr>
            <a:lvl7pPr marL="6215566" indent="0">
              <a:buNone/>
              <a:defRPr sz="3466" b="1"/>
            </a:lvl7pPr>
            <a:lvl8pPr marL="7251490" indent="0">
              <a:buNone/>
              <a:defRPr sz="3466" b="1"/>
            </a:lvl8pPr>
            <a:lvl9pPr marL="8287422" indent="0">
              <a:buNone/>
              <a:defRPr sz="34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4" y="3996333"/>
            <a:ext cx="10343012" cy="7260492"/>
          </a:xfrm>
        </p:spPr>
        <p:txBody>
          <a:bodyPr/>
          <a:lstStyle>
            <a:lvl1pPr>
              <a:defRPr sz="5524"/>
            </a:lvl1pPr>
            <a:lvl2pPr>
              <a:defRPr sz="4441"/>
            </a:lvl2pPr>
            <a:lvl3pPr>
              <a:defRPr sz="3899"/>
            </a:lvl3pPr>
            <a:lvl4pPr>
              <a:defRPr sz="3466"/>
            </a:lvl4pPr>
            <a:lvl5pPr>
              <a:defRPr sz="3466"/>
            </a:lvl5pPr>
            <a:lvl6pPr>
              <a:defRPr sz="3466"/>
            </a:lvl6pPr>
            <a:lvl7pPr>
              <a:defRPr sz="3466"/>
            </a:lvl7pPr>
            <a:lvl8pPr>
              <a:defRPr sz="3466"/>
            </a:lvl8pPr>
            <a:lvl9pPr>
              <a:defRPr sz="34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fld id="{B8B92201-9F4E-4818-B337-E97608A19B8A}" type="slidenum">
              <a:rPr lang="en-US" smtClean="0"/>
              <a:pPr defTabSz="20718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85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7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85"/>
            <a:ext cx="10334891" cy="8316457"/>
          </a:xfrm>
        </p:spPr>
        <p:txBody>
          <a:bodyPr/>
          <a:lstStyle>
            <a:lvl1pPr>
              <a:defRPr sz="6499"/>
            </a:lvl1pPr>
            <a:lvl2pPr>
              <a:defRPr sz="5524"/>
            </a:lvl2pPr>
            <a:lvl3pPr>
              <a:defRPr sz="4657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F843-53DE-461A-B87E-E387403BB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fld id="{D5506D70-1C2E-4731-A269-CA197BC64F40}" type="slidenum">
              <a:rPr lang="en-US" smtClean="0"/>
              <a:pPr defTabSz="20718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91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fld id="{6797642A-B5AA-47A5-8412-4E096B1C9FDF}" type="slidenum">
              <a:rPr lang="en-US" smtClean="0"/>
              <a:pPr defTabSz="20718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05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8" y="501742"/>
            <a:ext cx="7698356" cy="2135267"/>
          </a:xfrm>
        </p:spPr>
        <p:txBody>
          <a:bodyPr anchor="b"/>
          <a:lstStyle>
            <a:lvl1pPr algn="l">
              <a:defRPr sz="444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738"/>
            <a:ext cx="13081110" cy="10755095"/>
          </a:xfrm>
        </p:spPr>
        <p:txBody>
          <a:bodyPr/>
          <a:lstStyle>
            <a:lvl1pPr>
              <a:defRPr sz="7149"/>
            </a:lvl1pPr>
            <a:lvl2pPr>
              <a:defRPr sz="6499"/>
            </a:lvl2pPr>
            <a:lvl3pPr>
              <a:defRPr sz="5524"/>
            </a:lvl3pPr>
            <a:lvl4pPr>
              <a:defRPr sz="4441"/>
            </a:lvl4pPr>
            <a:lvl5pPr>
              <a:defRPr sz="4441"/>
            </a:lvl5pPr>
            <a:lvl6pPr>
              <a:defRPr sz="4441"/>
            </a:lvl6pPr>
            <a:lvl7pPr>
              <a:defRPr sz="4441"/>
            </a:lvl7pPr>
            <a:lvl8pPr>
              <a:defRPr sz="4441"/>
            </a:lvl8pPr>
            <a:lvl9pPr>
              <a:defRPr sz="4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8" y="2636999"/>
            <a:ext cx="7698356" cy="8619828"/>
          </a:xfrm>
        </p:spPr>
        <p:txBody>
          <a:bodyPr/>
          <a:lstStyle>
            <a:lvl1pPr marL="0" indent="0">
              <a:buNone/>
              <a:defRPr sz="3249"/>
            </a:lvl1pPr>
            <a:lvl2pPr marL="1035925" indent="0">
              <a:buNone/>
              <a:defRPr sz="2816"/>
            </a:lvl2pPr>
            <a:lvl3pPr marL="2071853" indent="0">
              <a:buNone/>
              <a:defRPr sz="2275"/>
            </a:lvl3pPr>
            <a:lvl4pPr marL="3107780" indent="0">
              <a:buNone/>
              <a:defRPr sz="2058"/>
            </a:lvl4pPr>
            <a:lvl5pPr marL="4143710" indent="0">
              <a:buNone/>
              <a:defRPr sz="2058"/>
            </a:lvl5pPr>
            <a:lvl6pPr marL="5179633" indent="0">
              <a:buNone/>
              <a:defRPr sz="2058"/>
            </a:lvl6pPr>
            <a:lvl7pPr marL="6215566" indent="0">
              <a:buNone/>
              <a:defRPr sz="2058"/>
            </a:lvl7pPr>
            <a:lvl8pPr marL="7251490" indent="0">
              <a:buNone/>
              <a:defRPr sz="2058"/>
            </a:lvl8pPr>
            <a:lvl9pPr marL="82874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fld id="{BEEE8AD3-22D1-4005-93E3-272AB6D9A0DB}" type="slidenum">
              <a:rPr lang="en-US" smtClean="0"/>
              <a:pPr defTabSz="20718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80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8" y="8821106"/>
            <a:ext cx="14039850" cy="1041381"/>
          </a:xfrm>
        </p:spPr>
        <p:txBody>
          <a:bodyPr anchor="b"/>
          <a:lstStyle>
            <a:lvl1pPr algn="l">
              <a:defRPr sz="444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8" y="1125989"/>
            <a:ext cx="14039850" cy="7560945"/>
          </a:xfrm>
        </p:spPr>
        <p:txBody>
          <a:bodyPr/>
          <a:lstStyle>
            <a:lvl1pPr marL="0" indent="0">
              <a:buNone/>
              <a:defRPr sz="7149"/>
            </a:lvl1pPr>
            <a:lvl2pPr marL="1035925" indent="0">
              <a:buNone/>
              <a:defRPr sz="6499"/>
            </a:lvl2pPr>
            <a:lvl3pPr marL="2071853" indent="0">
              <a:buNone/>
              <a:defRPr sz="5524"/>
            </a:lvl3pPr>
            <a:lvl4pPr marL="3107780" indent="0">
              <a:buNone/>
              <a:defRPr sz="4441"/>
            </a:lvl4pPr>
            <a:lvl5pPr marL="4143710" indent="0">
              <a:buNone/>
              <a:defRPr sz="4441"/>
            </a:lvl5pPr>
            <a:lvl6pPr marL="5179633" indent="0">
              <a:buNone/>
              <a:defRPr sz="4441"/>
            </a:lvl6pPr>
            <a:lvl7pPr marL="6215566" indent="0">
              <a:buNone/>
              <a:defRPr sz="4441"/>
            </a:lvl7pPr>
            <a:lvl8pPr marL="7251490" indent="0">
              <a:buNone/>
              <a:defRPr sz="4441"/>
            </a:lvl8pPr>
            <a:lvl9pPr marL="8287422" indent="0">
              <a:buNone/>
              <a:defRPr sz="4441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8" y="9862495"/>
            <a:ext cx="14039850" cy="1478934"/>
          </a:xfrm>
        </p:spPr>
        <p:txBody>
          <a:bodyPr/>
          <a:lstStyle>
            <a:lvl1pPr marL="0" indent="0">
              <a:buNone/>
              <a:defRPr sz="3249"/>
            </a:lvl1pPr>
            <a:lvl2pPr marL="1035925" indent="0">
              <a:buNone/>
              <a:defRPr sz="2816"/>
            </a:lvl2pPr>
            <a:lvl3pPr marL="2071853" indent="0">
              <a:buNone/>
              <a:defRPr sz="2275"/>
            </a:lvl3pPr>
            <a:lvl4pPr marL="3107780" indent="0">
              <a:buNone/>
              <a:defRPr sz="2058"/>
            </a:lvl4pPr>
            <a:lvl5pPr marL="4143710" indent="0">
              <a:buNone/>
              <a:defRPr sz="2058"/>
            </a:lvl5pPr>
            <a:lvl6pPr marL="5179633" indent="0">
              <a:buNone/>
              <a:defRPr sz="2058"/>
            </a:lvl6pPr>
            <a:lvl7pPr marL="6215566" indent="0">
              <a:buNone/>
              <a:defRPr sz="2058"/>
            </a:lvl7pPr>
            <a:lvl8pPr marL="7251490" indent="0">
              <a:buNone/>
              <a:defRPr sz="2058"/>
            </a:lvl8pPr>
            <a:lvl9pPr marL="82874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fld id="{94CFA7BB-DB66-447B-B538-407F6E131694}" type="slidenum">
              <a:rPr lang="en-US" smtClean="0"/>
              <a:pPr defTabSz="20718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31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fld id="{6D81FA24-A0C8-4D25-AC31-424CABF1DAE5}" type="slidenum">
              <a:rPr lang="en-US" smtClean="0"/>
              <a:pPr defTabSz="20718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15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30" y="504656"/>
            <a:ext cx="5264945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6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1853">
              <a:defRPr/>
            </a:pPr>
            <a:fld id="{32EF92E3-324E-487D-995F-E9E6C3548832}" type="slidenum">
              <a:rPr lang="en-US" smtClean="0"/>
              <a:pPr defTabSz="207185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5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2820771"/>
            <a:ext cx="10338953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7857" indent="0">
              <a:buNone/>
              <a:defRPr sz="4657" b="1"/>
            </a:lvl2pPr>
            <a:lvl3pPr marL="2115728" indent="0">
              <a:buNone/>
              <a:defRPr sz="4116" b="1"/>
            </a:lvl3pPr>
            <a:lvl4pPr marL="3173599" indent="0">
              <a:buNone/>
              <a:defRPr sz="3683" b="1"/>
            </a:lvl4pPr>
            <a:lvl5pPr marL="4231454" indent="0">
              <a:buNone/>
              <a:defRPr sz="3683" b="1"/>
            </a:lvl5pPr>
            <a:lvl6pPr marL="5289327" indent="0">
              <a:buNone/>
              <a:defRPr sz="3683" b="1"/>
            </a:lvl6pPr>
            <a:lvl7pPr marL="6347193" indent="0">
              <a:buNone/>
              <a:defRPr sz="3683" b="1"/>
            </a:lvl7pPr>
            <a:lvl8pPr marL="7405055" indent="0">
              <a:buNone/>
              <a:defRPr sz="3683" b="1"/>
            </a:lvl8pPr>
            <a:lvl9pPr marL="84629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7" y="3996333"/>
            <a:ext cx="10338953" cy="7260492"/>
          </a:xfrm>
        </p:spPr>
        <p:txBody>
          <a:bodyPr/>
          <a:lstStyle>
            <a:lvl1pPr>
              <a:defRPr sz="5524"/>
            </a:lvl1pPr>
            <a:lvl2pPr>
              <a:defRPr sz="4657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71" y="2820771"/>
            <a:ext cx="10343014" cy="1175563"/>
          </a:xfrm>
        </p:spPr>
        <p:txBody>
          <a:bodyPr anchor="b"/>
          <a:lstStyle>
            <a:lvl1pPr marL="0" indent="0">
              <a:buNone/>
              <a:defRPr sz="5524" b="1"/>
            </a:lvl1pPr>
            <a:lvl2pPr marL="1057857" indent="0">
              <a:buNone/>
              <a:defRPr sz="4657" b="1"/>
            </a:lvl2pPr>
            <a:lvl3pPr marL="2115728" indent="0">
              <a:buNone/>
              <a:defRPr sz="4116" b="1"/>
            </a:lvl3pPr>
            <a:lvl4pPr marL="3173599" indent="0">
              <a:buNone/>
              <a:defRPr sz="3683" b="1"/>
            </a:lvl4pPr>
            <a:lvl5pPr marL="4231454" indent="0">
              <a:buNone/>
              <a:defRPr sz="3683" b="1"/>
            </a:lvl5pPr>
            <a:lvl6pPr marL="5289327" indent="0">
              <a:buNone/>
              <a:defRPr sz="3683" b="1"/>
            </a:lvl6pPr>
            <a:lvl7pPr marL="6347193" indent="0">
              <a:buNone/>
              <a:defRPr sz="3683" b="1"/>
            </a:lvl7pPr>
            <a:lvl8pPr marL="7405055" indent="0">
              <a:buNone/>
              <a:defRPr sz="3683" b="1"/>
            </a:lvl8pPr>
            <a:lvl9pPr marL="8462922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71" y="3996333"/>
            <a:ext cx="10343014" cy="7260492"/>
          </a:xfrm>
        </p:spPr>
        <p:txBody>
          <a:bodyPr/>
          <a:lstStyle>
            <a:lvl1pPr>
              <a:defRPr sz="5524"/>
            </a:lvl1pPr>
            <a:lvl2pPr>
              <a:defRPr sz="4657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AC37-E927-4B70-B6F1-5E1CB9AF4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7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B6A64-5C35-43D0-B897-9D9843264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4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50604-21F6-4739-B48A-8D9525D6C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9" y="501731"/>
            <a:ext cx="7698356" cy="2135267"/>
          </a:xfrm>
        </p:spPr>
        <p:txBody>
          <a:bodyPr anchor="b"/>
          <a:lstStyle>
            <a:lvl1pPr algn="l">
              <a:defRPr sz="465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747"/>
            <a:ext cx="13081110" cy="10755095"/>
          </a:xfrm>
        </p:spPr>
        <p:txBody>
          <a:bodyPr/>
          <a:lstStyle>
            <a:lvl1pPr>
              <a:defRPr sz="7366"/>
            </a:lvl1pPr>
            <a:lvl2pPr>
              <a:defRPr sz="6499"/>
            </a:lvl2pPr>
            <a:lvl3pPr>
              <a:defRPr sz="5524"/>
            </a:lvl3pPr>
            <a:lvl4pPr>
              <a:defRPr sz="4657"/>
            </a:lvl4pPr>
            <a:lvl5pPr>
              <a:defRPr sz="4657"/>
            </a:lvl5pPr>
            <a:lvl6pPr>
              <a:defRPr sz="4657"/>
            </a:lvl6pPr>
            <a:lvl7pPr>
              <a:defRPr sz="4657"/>
            </a:lvl7pPr>
            <a:lvl8pPr>
              <a:defRPr sz="4657"/>
            </a:lvl8pPr>
            <a:lvl9pPr>
              <a:defRPr sz="46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009" y="2636997"/>
            <a:ext cx="7698356" cy="8619828"/>
          </a:xfrm>
        </p:spPr>
        <p:txBody>
          <a:bodyPr/>
          <a:lstStyle>
            <a:lvl1pPr marL="0" indent="0">
              <a:buNone/>
              <a:defRPr sz="3249"/>
            </a:lvl1pPr>
            <a:lvl2pPr marL="1057857" indent="0">
              <a:buNone/>
              <a:defRPr sz="2816"/>
            </a:lvl2pPr>
            <a:lvl3pPr marL="2115728" indent="0">
              <a:buNone/>
              <a:defRPr sz="2275"/>
            </a:lvl3pPr>
            <a:lvl4pPr marL="3173599" indent="0">
              <a:buNone/>
              <a:defRPr sz="2058"/>
            </a:lvl4pPr>
            <a:lvl5pPr marL="4231454" indent="0">
              <a:buNone/>
              <a:defRPr sz="2058"/>
            </a:lvl5pPr>
            <a:lvl6pPr marL="5289327" indent="0">
              <a:buNone/>
              <a:defRPr sz="2058"/>
            </a:lvl6pPr>
            <a:lvl7pPr marL="6347193" indent="0">
              <a:buNone/>
              <a:defRPr sz="2058"/>
            </a:lvl7pPr>
            <a:lvl8pPr marL="7405055" indent="0">
              <a:buNone/>
              <a:defRPr sz="2058"/>
            </a:lvl8pPr>
            <a:lvl9pPr marL="84629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34F00-EEBE-489F-88CB-61EE7ADD6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21106"/>
            <a:ext cx="14039850" cy="1041381"/>
          </a:xfrm>
        </p:spPr>
        <p:txBody>
          <a:bodyPr anchor="b"/>
          <a:lstStyle>
            <a:lvl1pPr algn="l">
              <a:defRPr sz="465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976"/>
            <a:ext cx="14039850" cy="7560945"/>
          </a:xfrm>
        </p:spPr>
        <p:txBody>
          <a:bodyPr/>
          <a:lstStyle>
            <a:lvl1pPr marL="0" indent="0">
              <a:buNone/>
              <a:defRPr sz="7366"/>
            </a:lvl1pPr>
            <a:lvl2pPr marL="1057857" indent="0">
              <a:buNone/>
              <a:defRPr sz="6499"/>
            </a:lvl2pPr>
            <a:lvl3pPr marL="2115728" indent="0">
              <a:buNone/>
              <a:defRPr sz="5524"/>
            </a:lvl3pPr>
            <a:lvl4pPr marL="3173599" indent="0">
              <a:buNone/>
              <a:defRPr sz="4657"/>
            </a:lvl4pPr>
            <a:lvl5pPr marL="4231454" indent="0">
              <a:buNone/>
              <a:defRPr sz="4657"/>
            </a:lvl5pPr>
            <a:lvl6pPr marL="5289327" indent="0">
              <a:buNone/>
              <a:defRPr sz="4657"/>
            </a:lvl6pPr>
            <a:lvl7pPr marL="6347193" indent="0">
              <a:buNone/>
              <a:defRPr sz="4657"/>
            </a:lvl7pPr>
            <a:lvl8pPr marL="7405055" indent="0">
              <a:buNone/>
              <a:defRPr sz="4657"/>
            </a:lvl8pPr>
            <a:lvl9pPr marL="8462922" indent="0">
              <a:buNone/>
              <a:defRPr sz="4657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2484"/>
            <a:ext cx="14039850" cy="1478934"/>
          </a:xfrm>
        </p:spPr>
        <p:txBody>
          <a:bodyPr/>
          <a:lstStyle>
            <a:lvl1pPr marL="0" indent="0">
              <a:buNone/>
              <a:defRPr sz="3249"/>
            </a:lvl1pPr>
            <a:lvl2pPr marL="1057857" indent="0">
              <a:buNone/>
              <a:defRPr sz="2816"/>
            </a:lvl2pPr>
            <a:lvl3pPr marL="2115728" indent="0">
              <a:buNone/>
              <a:defRPr sz="2275"/>
            </a:lvl3pPr>
            <a:lvl4pPr marL="3173599" indent="0">
              <a:buNone/>
              <a:defRPr sz="2058"/>
            </a:lvl4pPr>
            <a:lvl5pPr marL="4231454" indent="0">
              <a:buNone/>
              <a:defRPr sz="2058"/>
            </a:lvl5pPr>
            <a:lvl6pPr marL="5289327" indent="0">
              <a:buNone/>
              <a:defRPr sz="2058"/>
            </a:lvl6pPr>
            <a:lvl7pPr marL="6347193" indent="0">
              <a:buNone/>
              <a:defRPr sz="2058"/>
            </a:lvl7pPr>
            <a:lvl8pPr marL="7405055" indent="0">
              <a:buNone/>
              <a:defRPr sz="2058"/>
            </a:lvl8pPr>
            <a:lvl9pPr marL="8462922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AF49-8BC5-42A4-AA43-95E59846E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3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alpha val="60000"/>
              </a:srgbClr>
            </a:gs>
            <a:gs pos="89000">
              <a:srgbClr val="FFFFFF">
                <a:alpha val="60000"/>
                <a:lumMod val="90000"/>
                <a:lumOff val="10000"/>
              </a:srgb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649"/>
            <a:ext cx="21059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333" tIns="97667" rIns="195333" bIns="97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385"/>
            <a:ext cx="21059775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333" tIns="97667" rIns="195333" bIns="97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333" tIns="97667" rIns="195333" bIns="97667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49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333" tIns="97667" rIns="195333" bIns="97667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49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333" tIns="97667" rIns="195333" bIns="9766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49">
                <a:latin typeface="+mn-lt"/>
                <a:cs typeface="+mn-cs"/>
              </a:defRPr>
            </a:lvl1pPr>
          </a:lstStyle>
          <a:p>
            <a:pPr>
              <a:defRPr/>
            </a:pPr>
            <a:fld id="{813AA201-4CB6-4365-8252-3EB37D5B7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4" r:id="rId1"/>
    <p:sldLayoutId id="2147485265" r:id="rId2"/>
    <p:sldLayoutId id="2147485266" r:id="rId3"/>
    <p:sldLayoutId id="2147485267" r:id="rId4"/>
    <p:sldLayoutId id="2147485268" r:id="rId5"/>
    <p:sldLayoutId id="2147485269" r:id="rId6"/>
    <p:sldLayoutId id="2147485270" r:id="rId7"/>
    <p:sldLayoutId id="2147485271" r:id="rId8"/>
    <p:sldLayoutId id="2147485272" r:id="rId9"/>
    <p:sldLayoutId id="2147485273" r:id="rId10"/>
    <p:sldLayoutId id="21474852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5pPr>
      <a:lvl6pPr marL="1057857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6pPr>
      <a:lvl7pPr marL="2115728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7pPr>
      <a:lvl8pPr marL="3173599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8pPr>
      <a:lvl9pPr marL="4231454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9pPr>
    </p:titleStyle>
    <p:bodyStyle>
      <a:lvl1pPr marL="793397" indent="-793397" algn="l" rtl="0" eaLnBrk="0" fontAlgn="base" hangingPunct="0">
        <a:spcBef>
          <a:spcPct val="20000"/>
        </a:spcBef>
        <a:spcAft>
          <a:spcPct val="0"/>
        </a:spcAft>
        <a:buChar char="•"/>
        <a:defRPr sz="7366">
          <a:solidFill>
            <a:schemeClr val="tx1"/>
          </a:solidFill>
          <a:latin typeface="+mn-lt"/>
          <a:ea typeface="+mn-ea"/>
          <a:cs typeface="+mn-cs"/>
        </a:defRPr>
      </a:lvl1pPr>
      <a:lvl2pPr marL="1719028" indent="-661167" algn="l" rtl="0" eaLnBrk="0" fontAlgn="base" hangingPunct="0">
        <a:spcBef>
          <a:spcPct val="20000"/>
        </a:spcBef>
        <a:spcAft>
          <a:spcPct val="0"/>
        </a:spcAft>
        <a:buChar char="–"/>
        <a:defRPr sz="6499">
          <a:solidFill>
            <a:schemeClr val="tx1"/>
          </a:solidFill>
          <a:latin typeface="+mn-lt"/>
        </a:defRPr>
      </a:lvl2pPr>
      <a:lvl3pPr marL="2644661" indent="-528930" algn="l" rtl="0" eaLnBrk="0" fontAlgn="base" hangingPunct="0">
        <a:spcBef>
          <a:spcPct val="20000"/>
        </a:spcBef>
        <a:spcAft>
          <a:spcPct val="0"/>
        </a:spcAft>
        <a:buChar char="•"/>
        <a:defRPr sz="5524">
          <a:solidFill>
            <a:schemeClr val="tx1"/>
          </a:solidFill>
          <a:latin typeface="+mn-lt"/>
        </a:defRPr>
      </a:lvl3pPr>
      <a:lvl4pPr marL="3702527" indent="-528930" algn="l" rtl="0" eaLnBrk="0" fontAlgn="base" hangingPunct="0">
        <a:spcBef>
          <a:spcPct val="20000"/>
        </a:spcBef>
        <a:spcAft>
          <a:spcPct val="0"/>
        </a:spcAft>
        <a:buChar char="–"/>
        <a:defRPr sz="4657">
          <a:solidFill>
            <a:schemeClr val="tx1"/>
          </a:solidFill>
          <a:latin typeface="+mn-lt"/>
        </a:defRPr>
      </a:lvl4pPr>
      <a:lvl5pPr marL="4760395" indent="-528930" algn="l" rtl="0" eaLnBrk="0" fontAlgn="base" hangingPunct="0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5pPr>
      <a:lvl6pPr marL="5818255" indent="-528930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6pPr>
      <a:lvl7pPr marL="6876128" indent="-528930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7pPr>
      <a:lvl8pPr marL="7933986" indent="-528930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8pPr>
      <a:lvl9pPr marL="8991854" indent="-528930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7857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5728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3599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1454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89327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47193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5055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2922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alpha val="60000"/>
              </a:srgbClr>
            </a:gs>
            <a:gs pos="89000">
              <a:srgbClr val="FFFFFF">
                <a:alpha val="60000"/>
                <a:lumMod val="90000"/>
                <a:lumOff val="10000"/>
              </a:srgb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649"/>
            <a:ext cx="21059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333" tIns="97667" rIns="195333" bIns="97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385"/>
            <a:ext cx="21059775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333" tIns="97667" rIns="195333" bIns="97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333" tIns="97667" rIns="195333" bIns="97667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49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333" tIns="97667" rIns="195333" bIns="97667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49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333" tIns="97667" rIns="195333" bIns="9766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49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03EC5A-03C9-4532-8B16-7299DBB09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276" r:id="rId2"/>
    <p:sldLayoutId id="2147485277" r:id="rId3"/>
    <p:sldLayoutId id="2147485278" r:id="rId4"/>
    <p:sldLayoutId id="2147485279" r:id="rId5"/>
    <p:sldLayoutId id="2147485280" r:id="rId6"/>
    <p:sldLayoutId id="2147485281" r:id="rId7"/>
    <p:sldLayoutId id="2147485282" r:id="rId8"/>
    <p:sldLayoutId id="2147485283" r:id="rId9"/>
    <p:sldLayoutId id="2147485284" r:id="rId10"/>
    <p:sldLayoutId id="21474852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5pPr>
      <a:lvl6pPr marL="1057857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6pPr>
      <a:lvl7pPr marL="2115728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7pPr>
      <a:lvl8pPr marL="3173599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8pPr>
      <a:lvl9pPr marL="4231454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</a:defRPr>
      </a:lvl9pPr>
    </p:titleStyle>
    <p:bodyStyle>
      <a:lvl1pPr marL="793397" indent="-793397" algn="l" rtl="0" eaLnBrk="0" fontAlgn="base" hangingPunct="0">
        <a:spcBef>
          <a:spcPct val="20000"/>
        </a:spcBef>
        <a:spcAft>
          <a:spcPct val="0"/>
        </a:spcAft>
        <a:buChar char="•"/>
        <a:defRPr sz="7366">
          <a:solidFill>
            <a:schemeClr val="tx1"/>
          </a:solidFill>
          <a:latin typeface="+mn-lt"/>
          <a:ea typeface="+mn-ea"/>
          <a:cs typeface="+mn-cs"/>
        </a:defRPr>
      </a:lvl1pPr>
      <a:lvl2pPr marL="1719028" indent="-661167" algn="l" rtl="0" eaLnBrk="0" fontAlgn="base" hangingPunct="0">
        <a:spcBef>
          <a:spcPct val="20000"/>
        </a:spcBef>
        <a:spcAft>
          <a:spcPct val="0"/>
        </a:spcAft>
        <a:buChar char="–"/>
        <a:defRPr sz="6499">
          <a:solidFill>
            <a:schemeClr val="tx1"/>
          </a:solidFill>
          <a:latin typeface="+mn-lt"/>
        </a:defRPr>
      </a:lvl2pPr>
      <a:lvl3pPr marL="2644661" indent="-528930" algn="l" rtl="0" eaLnBrk="0" fontAlgn="base" hangingPunct="0">
        <a:spcBef>
          <a:spcPct val="20000"/>
        </a:spcBef>
        <a:spcAft>
          <a:spcPct val="0"/>
        </a:spcAft>
        <a:buChar char="•"/>
        <a:defRPr sz="5524">
          <a:solidFill>
            <a:schemeClr val="tx1"/>
          </a:solidFill>
          <a:latin typeface="+mn-lt"/>
        </a:defRPr>
      </a:lvl3pPr>
      <a:lvl4pPr marL="3702527" indent="-528930" algn="l" rtl="0" eaLnBrk="0" fontAlgn="base" hangingPunct="0">
        <a:spcBef>
          <a:spcPct val="20000"/>
        </a:spcBef>
        <a:spcAft>
          <a:spcPct val="0"/>
        </a:spcAft>
        <a:buChar char="–"/>
        <a:defRPr sz="4657">
          <a:solidFill>
            <a:schemeClr val="tx1"/>
          </a:solidFill>
          <a:latin typeface="+mn-lt"/>
        </a:defRPr>
      </a:lvl4pPr>
      <a:lvl5pPr marL="4760395" indent="-528930" algn="l" rtl="0" eaLnBrk="0" fontAlgn="base" hangingPunct="0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5pPr>
      <a:lvl6pPr marL="5818255" indent="-528930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6pPr>
      <a:lvl7pPr marL="6876128" indent="-528930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7pPr>
      <a:lvl8pPr marL="7933986" indent="-528930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8pPr>
      <a:lvl9pPr marL="8991854" indent="-528930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7857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5728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3599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1454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89327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47193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5055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2922" algn="l" defTabSz="2115728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alpha val="60000"/>
              </a:srgbClr>
            </a:gs>
            <a:gs pos="89000">
              <a:srgbClr val="FFFFFF">
                <a:alpha val="60000"/>
                <a:lumMod val="90000"/>
                <a:lumOff val="10000"/>
              </a:srgb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649"/>
            <a:ext cx="210597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363" tIns="97682" rIns="195363" bIns="97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381"/>
            <a:ext cx="21059775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5363" tIns="97682" rIns="195363" bIns="97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363" tIns="97682" rIns="195363" bIns="97682" numCol="1" anchor="t" anchorCtr="0" compatLnSpc="1">
            <a:prstTxWarp prst="textNoShape">
              <a:avLst/>
            </a:prstTxWarp>
          </a:bodyPr>
          <a:lstStyle>
            <a:lvl1pPr>
              <a:defRPr sz="3249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363" tIns="97682" rIns="195363" bIns="97682" numCol="1" anchor="t" anchorCtr="0" compatLnSpc="1">
            <a:prstTxWarp prst="textNoShape">
              <a:avLst/>
            </a:prstTxWarp>
          </a:bodyPr>
          <a:lstStyle>
            <a:lvl1pPr algn="ctr">
              <a:defRPr sz="3249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363" tIns="97682" rIns="195363" bIns="97682" numCol="1" anchor="t" anchorCtr="0" compatLnSpc="1">
            <a:prstTxWarp prst="textNoShape">
              <a:avLst/>
            </a:prstTxWarp>
          </a:bodyPr>
          <a:lstStyle>
            <a:lvl1pPr algn="r">
              <a:defRPr sz="3249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6C130D-0D73-4ABF-8079-64F818418E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  <p:sldLayoutId id="2147485340" r:id="rId5"/>
    <p:sldLayoutId id="2147485341" r:id="rId6"/>
    <p:sldLayoutId id="2147485342" r:id="rId7"/>
    <p:sldLayoutId id="2147485343" r:id="rId8"/>
    <p:sldLayoutId id="2147485344" r:id="rId9"/>
    <p:sldLayoutId id="2147485345" r:id="rId10"/>
    <p:sldLayoutId id="2147485346" r:id="rId11"/>
    <p:sldLayoutId id="21474853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5pPr>
      <a:lvl6pPr marL="1058023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6pPr>
      <a:lvl7pPr marL="2116056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7pPr>
      <a:lvl8pPr marL="3174091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8pPr>
      <a:lvl9pPr marL="4232112" algn="ctr" rtl="0" fontAlgn="base">
        <a:spcBef>
          <a:spcPct val="0"/>
        </a:spcBef>
        <a:spcAft>
          <a:spcPct val="0"/>
        </a:spcAft>
        <a:defRPr sz="10182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793520" indent="-793520" algn="l" rtl="0" eaLnBrk="0" fontAlgn="base" hangingPunct="0">
        <a:spcBef>
          <a:spcPct val="20000"/>
        </a:spcBef>
        <a:spcAft>
          <a:spcPct val="0"/>
        </a:spcAft>
        <a:buChar char="•"/>
        <a:defRPr sz="7366">
          <a:solidFill>
            <a:schemeClr val="tx1"/>
          </a:solidFill>
          <a:latin typeface="+mn-lt"/>
          <a:ea typeface="+mn-ea"/>
          <a:cs typeface="+mn-cs"/>
        </a:defRPr>
      </a:lvl1pPr>
      <a:lvl2pPr marL="1719296" indent="-661270" algn="l" rtl="0" eaLnBrk="0" fontAlgn="base" hangingPunct="0">
        <a:spcBef>
          <a:spcPct val="20000"/>
        </a:spcBef>
        <a:spcAft>
          <a:spcPct val="0"/>
        </a:spcAft>
        <a:buChar char="–"/>
        <a:defRPr sz="6499">
          <a:solidFill>
            <a:schemeClr val="tx1"/>
          </a:solidFill>
          <a:latin typeface="+mn-lt"/>
          <a:cs typeface="+mn-cs"/>
        </a:defRPr>
      </a:lvl2pPr>
      <a:lvl3pPr marL="2645073" indent="-529013" algn="l" rtl="0" eaLnBrk="0" fontAlgn="base" hangingPunct="0">
        <a:spcBef>
          <a:spcPct val="20000"/>
        </a:spcBef>
        <a:spcAft>
          <a:spcPct val="0"/>
        </a:spcAft>
        <a:buChar char="•"/>
        <a:defRPr sz="5524">
          <a:solidFill>
            <a:schemeClr val="tx1"/>
          </a:solidFill>
          <a:latin typeface="+mn-lt"/>
          <a:cs typeface="+mn-cs"/>
        </a:defRPr>
      </a:lvl3pPr>
      <a:lvl4pPr marL="3703101" indent="-529013" algn="l" rtl="0" eaLnBrk="0" fontAlgn="base" hangingPunct="0">
        <a:spcBef>
          <a:spcPct val="20000"/>
        </a:spcBef>
        <a:spcAft>
          <a:spcPct val="0"/>
        </a:spcAft>
        <a:buChar char="–"/>
        <a:defRPr sz="4657">
          <a:solidFill>
            <a:schemeClr val="tx1"/>
          </a:solidFill>
          <a:latin typeface="+mn-lt"/>
          <a:cs typeface="+mn-cs"/>
        </a:defRPr>
      </a:lvl4pPr>
      <a:lvl5pPr marL="4761136" indent="-529013" algn="l" rtl="0" eaLnBrk="0" fontAlgn="base" hangingPunct="0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  <a:cs typeface="+mn-cs"/>
        </a:defRPr>
      </a:lvl5pPr>
      <a:lvl6pPr marL="5819158" indent="-529013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  <a:cs typeface="+mn-cs"/>
        </a:defRPr>
      </a:lvl6pPr>
      <a:lvl7pPr marL="6877193" indent="-529013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  <a:cs typeface="+mn-cs"/>
        </a:defRPr>
      </a:lvl7pPr>
      <a:lvl8pPr marL="7935216" indent="-529013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  <a:cs typeface="+mn-cs"/>
        </a:defRPr>
      </a:lvl8pPr>
      <a:lvl9pPr marL="8993248" indent="-529013" algn="l" rtl="0" fontAlgn="base">
        <a:spcBef>
          <a:spcPct val="20000"/>
        </a:spcBef>
        <a:spcAft>
          <a:spcPct val="0"/>
        </a:spcAft>
        <a:buChar char="»"/>
        <a:defRPr sz="465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023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6056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4091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2112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0147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48175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6203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4235" algn="l" defTabSz="2116056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>
                <a:alpha val="60000"/>
              </a:srgbClr>
            </a:gs>
            <a:gs pos="89000">
              <a:srgbClr val="FFFFFF">
                <a:alpha val="60000"/>
                <a:lumMod val="90000"/>
                <a:lumOff val="10000"/>
              </a:srgb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4" y="505257"/>
            <a:ext cx="21061554" cy="209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15" tIns="92462" rIns="184915" bIns="924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4" y="2941193"/>
            <a:ext cx="21061554" cy="831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15" tIns="92462" rIns="184915" bIns="92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4" y="11474772"/>
            <a:ext cx="5461127" cy="8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15" tIns="92462" rIns="184915" bIns="92462" numCol="1" anchor="t" anchorCtr="0" compatLnSpc="1">
            <a:prstTxWarp prst="textNoShape">
              <a:avLst/>
            </a:prstTxWarp>
          </a:bodyPr>
          <a:lstStyle>
            <a:lvl1pPr>
              <a:defRPr sz="3249">
                <a:solidFill>
                  <a:srgbClr val="000000"/>
                </a:solidFill>
              </a:defRPr>
            </a:lvl1pPr>
          </a:lstStyle>
          <a:p>
            <a:pPr defTabSz="1023346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6" y="11474772"/>
            <a:ext cx="7409624" cy="8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15" tIns="92462" rIns="184915" bIns="92462" numCol="1" anchor="t" anchorCtr="0" compatLnSpc="1">
            <a:prstTxWarp prst="textNoShape">
              <a:avLst/>
            </a:prstTxWarp>
          </a:bodyPr>
          <a:lstStyle>
            <a:lvl1pPr algn="ctr">
              <a:defRPr sz="3249">
                <a:solidFill>
                  <a:srgbClr val="000000"/>
                </a:solidFill>
              </a:defRPr>
            </a:lvl1pPr>
          </a:lstStyle>
          <a:p>
            <a:pPr defTabSz="1023346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5" y="11474772"/>
            <a:ext cx="5461129" cy="8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15" tIns="92462" rIns="184915" bIns="92462" numCol="1" anchor="t" anchorCtr="0" compatLnSpc="1">
            <a:prstTxWarp prst="textNoShape">
              <a:avLst/>
            </a:prstTxWarp>
          </a:bodyPr>
          <a:lstStyle>
            <a:lvl1pPr algn="r">
              <a:defRPr sz="3249">
                <a:solidFill>
                  <a:srgbClr val="000000"/>
                </a:solidFill>
              </a:defRPr>
            </a:lvl1pPr>
          </a:lstStyle>
          <a:p>
            <a:pPr defTabSz="1023346">
              <a:defRPr/>
            </a:pPr>
            <a:fld id="{1D059D40-979D-4540-8218-0003113E700F}" type="slidenum">
              <a:rPr lang="en-US" smtClean="0">
                <a:latin typeface="Arial"/>
                <a:sym typeface="Arial"/>
              </a:rPr>
              <a:pPr defTabSz="1023346"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950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0" r:id="rId1"/>
    <p:sldLayoutId id="2147485361" r:id="rId2"/>
    <p:sldLayoutId id="2147485362" r:id="rId3"/>
    <p:sldLayoutId id="2147485363" r:id="rId4"/>
    <p:sldLayoutId id="2147485364" r:id="rId5"/>
    <p:sldLayoutId id="2147485365" r:id="rId6"/>
    <p:sldLayoutId id="2147485366" r:id="rId7"/>
    <p:sldLayoutId id="2147485367" r:id="rId8"/>
    <p:sldLayoutId id="2147485368" r:id="rId9"/>
    <p:sldLayoutId id="2147485369" r:id="rId10"/>
    <p:sldLayoutId id="21474853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6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6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6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6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65">
          <a:solidFill>
            <a:schemeClr val="tx2"/>
          </a:solidFill>
          <a:latin typeface="Arial" charset="0"/>
        </a:defRPr>
      </a:lvl5pPr>
      <a:lvl6pPr marL="1035925" algn="ctr" rtl="0" eaLnBrk="1" fontAlgn="base" hangingPunct="1">
        <a:spcBef>
          <a:spcPct val="0"/>
        </a:spcBef>
        <a:spcAft>
          <a:spcPct val="0"/>
        </a:spcAft>
        <a:defRPr sz="9965">
          <a:solidFill>
            <a:schemeClr val="tx2"/>
          </a:solidFill>
          <a:latin typeface="Arial" charset="0"/>
        </a:defRPr>
      </a:lvl6pPr>
      <a:lvl7pPr marL="2071853" algn="ctr" rtl="0" eaLnBrk="1" fontAlgn="base" hangingPunct="1">
        <a:spcBef>
          <a:spcPct val="0"/>
        </a:spcBef>
        <a:spcAft>
          <a:spcPct val="0"/>
        </a:spcAft>
        <a:defRPr sz="9965">
          <a:solidFill>
            <a:schemeClr val="tx2"/>
          </a:solidFill>
          <a:latin typeface="Arial" charset="0"/>
        </a:defRPr>
      </a:lvl7pPr>
      <a:lvl8pPr marL="3107780" algn="ctr" rtl="0" eaLnBrk="1" fontAlgn="base" hangingPunct="1">
        <a:spcBef>
          <a:spcPct val="0"/>
        </a:spcBef>
        <a:spcAft>
          <a:spcPct val="0"/>
        </a:spcAft>
        <a:defRPr sz="9965">
          <a:solidFill>
            <a:schemeClr val="tx2"/>
          </a:solidFill>
          <a:latin typeface="Arial" charset="0"/>
        </a:defRPr>
      </a:lvl8pPr>
      <a:lvl9pPr marL="4143710" algn="ctr" rtl="0" eaLnBrk="1" fontAlgn="base" hangingPunct="1">
        <a:spcBef>
          <a:spcPct val="0"/>
        </a:spcBef>
        <a:spcAft>
          <a:spcPct val="0"/>
        </a:spcAft>
        <a:defRPr sz="9965">
          <a:solidFill>
            <a:schemeClr val="tx2"/>
          </a:solidFill>
          <a:latin typeface="Arial" charset="0"/>
        </a:defRPr>
      </a:lvl9pPr>
    </p:titleStyle>
    <p:bodyStyle>
      <a:lvl1pPr marL="776393" indent="-776393" algn="l" rtl="0" eaLnBrk="0" fontAlgn="base" hangingPunct="0">
        <a:spcBef>
          <a:spcPct val="20000"/>
        </a:spcBef>
        <a:spcAft>
          <a:spcPct val="0"/>
        </a:spcAft>
        <a:buChar char="•"/>
        <a:defRPr sz="7149">
          <a:solidFill>
            <a:schemeClr val="tx1"/>
          </a:solidFill>
          <a:latin typeface="+mn-lt"/>
          <a:ea typeface="+mn-ea"/>
          <a:cs typeface="+mn-cs"/>
        </a:defRPr>
      </a:lvl1pPr>
      <a:lvl2pPr marL="1682474" indent="-646694" algn="l" rtl="0" eaLnBrk="0" fontAlgn="base" hangingPunct="0">
        <a:spcBef>
          <a:spcPct val="20000"/>
        </a:spcBef>
        <a:spcAft>
          <a:spcPct val="0"/>
        </a:spcAft>
        <a:buChar char="–"/>
        <a:defRPr sz="6499">
          <a:solidFill>
            <a:schemeClr val="tx1"/>
          </a:solidFill>
          <a:latin typeface="+mn-lt"/>
        </a:defRPr>
      </a:lvl2pPr>
      <a:lvl3pPr marL="2588554" indent="-517005" algn="l" rtl="0" eaLnBrk="0" fontAlgn="base" hangingPunct="0">
        <a:spcBef>
          <a:spcPct val="20000"/>
        </a:spcBef>
        <a:spcAft>
          <a:spcPct val="0"/>
        </a:spcAft>
        <a:buChar char="•"/>
        <a:defRPr sz="5524">
          <a:solidFill>
            <a:schemeClr val="tx1"/>
          </a:solidFill>
          <a:latin typeface="+mn-lt"/>
        </a:defRPr>
      </a:lvl3pPr>
      <a:lvl4pPr marL="3624328" indent="-517005" algn="l" rtl="0" eaLnBrk="0" fontAlgn="base" hangingPunct="0">
        <a:spcBef>
          <a:spcPct val="20000"/>
        </a:spcBef>
        <a:spcAft>
          <a:spcPct val="0"/>
        </a:spcAft>
        <a:buChar char="–"/>
        <a:defRPr sz="4441">
          <a:solidFill>
            <a:schemeClr val="tx1"/>
          </a:solidFill>
          <a:latin typeface="+mn-lt"/>
        </a:defRPr>
      </a:lvl4pPr>
      <a:lvl5pPr marL="4660109" indent="-517005" algn="l" rtl="0" eaLnBrk="0" fontAlgn="base" hangingPunct="0">
        <a:spcBef>
          <a:spcPct val="20000"/>
        </a:spcBef>
        <a:spcAft>
          <a:spcPct val="0"/>
        </a:spcAft>
        <a:buChar char="»"/>
        <a:defRPr sz="4441">
          <a:solidFill>
            <a:schemeClr val="tx1"/>
          </a:solidFill>
          <a:latin typeface="+mn-lt"/>
        </a:defRPr>
      </a:lvl5pPr>
      <a:lvl6pPr marL="5697596" indent="-517970" algn="l" rtl="0" eaLnBrk="1" fontAlgn="base" hangingPunct="1">
        <a:spcBef>
          <a:spcPct val="20000"/>
        </a:spcBef>
        <a:spcAft>
          <a:spcPct val="0"/>
        </a:spcAft>
        <a:buChar char="»"/>
        <a:defRPr sz="4441">
          <a:solidFill>
            <a:schemeClr val="tx1"/>
          </a:solidFill>
          <a:latin typeface="+mn-lt"/>
        </a:defRPr>
      </a:lvl6pPr>
      <a:lvl7pPr marL="6733531" indent="-517970" algn="l" rtl="0" eaLnBrk="1" fontAlgn="base" hangingPunct="1">
        <a:spcBef>
          <a:spcPct val="20000"/>
        </a:spcBef>
        <a:spcAft>
          <a:spcPct val="0"/>
        </a:spcAft>
        <a:buChar char="»"/>
        <a:defRPr sz="4441">
          <a:solidFill>
            <a:schemeClr val="tx1"/>
          </a:solidFill>
          <a:latin typeface="+mn-lt"/>
        </a:defRPr>
      </a:lvl7pPr>
      <a:lvl8pPr marL="7769453" indent="-517970" algn="l" rtl="0" eaLnBrk="1" fontAlgn="base" hangingPunct="1">
        <a:spcBef>
          <a:spcPct val="20000"/>
        </a:spcBef>
        <a:spcAft>
          <a:spcPct val="0"/>
        </a:spcAft>
        <a:buChar char="»"/>
        <a:defRPr sz="4441">
          <a:solidFill>
            <a:schemeClr val="tx1"/>
          </a:solidFill>
          <a:latin typeface="+mn-lt"/>
        </a:defRPr>
      </a:lvl8pPr>
      <a:lvl9pPr marL="8805383" indent="-517970" algn="l" rtl="0" eaLnBrk="1" fontAlgn="base" hangingPunct="1">
        <a:spcBef>
          <a:spcPct val="20000"/>
        </a:spcBef>
        <a:spcAft>
          <a:spcPct val="0"/>
        </a:spcAft>
        <a:buChar char="»"/>
        <a:defRPr sz="444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1853" rtl="0" eaLnBrk="1" latinLnBrk="0" hangingPunct="1">
        <a:defRPr sz="3899" kern="1200">
          <a:solidFill>
            <a:schemeClr val="tx1"/>
          </a:solidFill>
          <a:latin typeface="+mn-lt"/>
          <a:ea typeface="+mn-ea"/>
          <a:cs typeface="+mn-cs"/>
        </a:defRPr>
      </a:lvl1pPr>
      <a:lvl2pPr marL="1035925" algn="l" defTabSz="2071853" rtl="0" eaLnBrk="1" latinLnBrk="0" hangingPunct="1">
        <a:defRPr sz="3899" kern="1200">
          <a:solidFill>
            <a:schemeClr val="tx1"/>
          </a:solidFill>
          <a:latin typeface="+mn-lt"/>
          <a:ea typeface="+mn-ea"/>
          <a:cs typeface="+mn-cs"/>
        </a:defRPr>
      </a:lvl2pPr>
      <a:lvl3pPr marL="2071853" algn="l" defTabSz="2071853" rtl="0" eaLnBrk="1" latinLnBrk="0" hangingPunct="1">
        <a:defRPr sz="3899" kern="1200">
          <a:solidFill>
            <a:schemeClr val="tx1"/>
          </a:solidFill>
          <a:latin typeface="+mn-lt"/>
          <a:ea typeface="+mn-ea"/>
          <a:cs typeface="+mn-cs"/>
        </a:defRPr>
      </a:lvl3pPr>
      <a:lvl4pPr marL="3107780" algn="l" defTabSz="2071853" rtl="0" eaLnBrk="1" latinLnBrk="0" hangingPunct="1">
        <a:defRPr sz="3899" kern="1200">
          <a:solidFill>
            <a:schemeClr val="tx1"/>
          </a:solidFill>
          <a:latin typeface="+mn-lt"/>
          <a:ea typeface="+mn-ea"/>
          <a:cs typeface="+mn-cs"/>
        </a:defRPr>
      </a:lvl4pPr>
      <a:lvl5pPr marL="4143710" algn="l" defTabSz="2071853" rtl="0" eaLnBrk="1" latinLnBrk="0" hangingPunct="1">
        <a:defRPr sz="3899" kern="1200">
          <a:solidFill>
            <a:schemeClr val="tx1"/>
          </a:solidFill>
          <a:latin typeface="+mn-lt"/>
          <a:ea typeface="+mn-ea"/>
          <a:cs typeface="+mn-cs"/>
        </a:defRPr>
      </a:lvl5pPr>
      <a:lvl6pPr marL="5179633" algn="l" defTabSz="2071853" rtl="0" eaLnBrk="1" latinLnBrk="0" hangingPunct="1">
        <a:defRPr sz="3899" kern="1200">
          <a:solidFill>
            <a:schemeClr val="tx1"/>
          </a:solidFill>
          <a:latin typeface="+mn-lt"/>
          <a:ea typeface="+mn-ea"/>
          <a:cs typeface="+mn-cs"/>
        </a:defRPr>
      </a:lvl6pPr>
      <a:lvl7pPr marL="6215566" algn="l" defTabSz="2071853" rtl="0" eaLnBrk="1" latinLnBrk="0" hangingPunct="1">
        <a:defRPr sz="3899" kern="1200">
          <a:solidFill>
            <a:schemeClr val="tx1"/>
          </a:solidFill>
          <a:latin typeface="+mn-lt"/>
          <a:ea typeface="+mn-ea"/>
          <a:cs typeface="+mn-cs"/>
        </a:defRPr>
      </a:lvl7pPr>
      <a:lvl8pPr marL="7251490" algn="l" defTabSz="2071853" rtl="0" eaLnBrk="1" latinLnBrk="0" hangingPunct="1">
        <a:defRPr sz="3899" kern="1200">
          <a:solidFill>
            <a:schemeClr val="tx1"/>
          </a:solidFill>
          <a:latin typeface="+mn-lt"/>
          <a:ea typeface="+mn-ea"/>
          <a:cs typeface="+mn-cs"/>
        </a:defRPr>
      </a:lvl8pPr>
      <a:lvl9pPr marL="8287422" algn="l" defTabSz="2071853" rtl="0" eaLnBrk="1" latinLnBrk="0" hangingPunct="1">
        <a:defRPr sz="3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2428999" y="25628"/>
            <a:ext cx="18960342" cy="121332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11678" tIns="105810" rIns="211678" bIns="10581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SzPts val="6000"/>
            </a:pPr>
            <a:endParaRPr sz="13865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ssumption-of-Ma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1522" y="-107925"/>
            <a:ext cx="24981714" cy="13247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41485" y="8245003"/>
            <a:ext cx="24522707" cy="4401205"/>
          </a:xfrm>
          <a:prstGeom prst="rect">
            <a:avLst/>
          </a:prstGeom>
          <a:effectLst>
            <a:outerShdw blurRad="50800" dist="50800" dir="5400000" sx="115000" sy="115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t-MT" sz="14000" b="1" dirty="0">
                <a:solidFill>
                  <a:srgbClr val="0000CC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Festa </a:t>
            </a:r>
            <a:r>
              <a:rPr lang="en-US" sz="14000" b="1" dirty="0">
                <a:solidFill>
                  <a:srgbClr val="0000CC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mt-MT" sz="14000" b="1" dirty="0">
                <a:solidFill>
                  <a:srgbClr val="0000CC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en-GB" sz="14000" b="1" dirty="0">
                <a:solidFill>
                  <a:srgbClr val="0000CC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mt-MT" sz="14000" b="1" dirty="0">
                <a:solidFill>
                  <a:srgbClr val="0000CC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Marija mtellgħa</a:t>
            </a:r>
            <a:r>
              <a:rPr lang="en-GB" sz="14000" b="1" dirty="0">
                <a:solidFill>
                  <a:srgbClr val="0000CC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GB" sz="14000" b="1" dirty="0">
                <a:solidFill>
                  <a:srgbClr val="0000CC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GB" sz="14000" b="1" dirty="0" err="1">
                <a:solidFill>
                  <a:srgbClr val="0000CC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mt-MT" sz="14000" b="1" dirty="0"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GB" sz="14000" b="1" dirty="0"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6775" y="6054337"/>
            <a:ext cx="427363" cy="49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583" tIns="105791" rIns="211583" bIns="1057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" y="2196331"/>
            <a:ext cx="23399750" cy="721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583" tIns="105791" rIns="211583" bIns="10579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 mill-</a:t>
            </a:r>
            <a:r>
              <a:rPr lang="en-US" sz="151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Ewwel</a:t>
            </a:r>
            <a:r>
              <a:rPr lang="en-US" sz="15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151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Ktieb</a:t>
            </a:r>
            <a:r>
              <a:rPr lang="en-US" sz="151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tal-Kronaki</a:t>
            </a:r>
            <a:endParaRPr lang="mt-MT" sz="151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524" i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Kron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15,3-4. 15-16; 16, 1-2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432698" y="252115"/>
            <a:ext cx="22619444" cy="1213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718488">
              <a:spcBef>
                <a:spcPct val="0"/>
              </a:spcBef>
              <a:buNone/>
              <a:defRPr/>
            </a:pPr>
            <a:r>
              <a:rPr lang="mt-MT" altLang="en-US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F’dak iż-żmien, David ġema’ ’l Iżrael kollu f’Ġerusalemm biex itella’ hemmhekk l-arka tal-Mulej fil-post li kien waqqaf għaliha. </a:t>
            </a:r>
            <a:endParaRPr lang="en-GB" altLang="en-US" sz="15500" spc="-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0" y="3808695"/>
            <a:ext cx="23371047" cy="498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718488">
              <a:spcBef>
                <a:spcPct val="0"/>
              </a:spcBef>
              <a:buNone/>
              <a:defRPr/>
            </a:pPr>
            <a:r>
              <a:rPr lang="mt-MT" altLang="en-US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U hu laqqa’ flimkien ’l ulied Aron u l-Leviti. </a:t>
            </a:r>
            <a:endParaRPr lang="mt-MT" altLang="en-US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628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3599765-4943-D4FB-58E2-70CAE9303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>
            <a:extLst>
              <a:ext uri="{FF2B5EF4-FFF2-40B4-BE49-F238E27FC236}">
                <a16:creationId xmlns:a16="http://schemas.microsoft.com/office/drawing/2014/main" id="{91184FDF-58F7-EAA7-51B9-9166B1A09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0792"/>
            <a:ext cx="23399750" cy="1213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718488">
              <a:spcBef>
                <a:spcPct val="0"/>
              </a:spcBef>
              <a:buNone/>
              <a:defRPr/>
            </a:pPr>
            <a:r>
              <a:rPr lang="mt-MT" altLang="en-US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Kienu dawn li ġarrew l-arka ta’ Alla, u refgħuha fuq spallejhom bil-lasti, kif kien ordna Mosè fuq il-kelma </a:t>
            </a:r>
          </a:p>
          <a:p>
            <a:pPr algn="ctr" defTabSz="1718488">
              <a:spcBef>
                <a:spcPct val="0"/>
              </a:spcBef>
              <a:buNone/>
              <a:defRPr/>
            </a:pPr>
            <a:r>
              <a:rPr lang="mt-MT" altLang="en-US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tal-Mulej.</a:t>
            </a:r>
            <a:endParaRPr lang="mt-MT" altLang="en-US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478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0" y="252115"/>
            <a:ext cx="23399750" cy="1213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718488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David qal lill-kapijiet </a:t>
            </a:r>
          </a:p>
          <a:p>
            <a:pPr algn="ctr" defTabSz="1718488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tal-Leviti biex iqabbdu wħud </a:t>
            </a:r>
          </a:p>
          <a:p>
            <a:pPr algn="ctr" defTabSz="1718488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mit-tribù tagħhom u jqegħduhom bħala għannejja bl-istrumenti tad-daqq, </a:t>
            </a:r>
          </a:p>
        </p:txBody>
      </p:sp>
    </p:spTree>
    <p:extLst>
      <p:ext uri="{BB962C8B-B14F-4D97-AF65-F5344CB8AC3E}">
        <p14:creationId xmlns:p14="http://schemas.microsoft.com/office/powerpoint/2010/main" val="170996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390153" y="2616060"/>
            <a:ext cx="22619444" cy="736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718488">
              <a:spcBef>
                <a:spcPct val="0"/>
              </a:spcBef>
              <a:buNone/>
              <a:defRPr/>
            </a:pPr>
            <a:r>
              <a:rPr lang="mt-MT" altLang="en-US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arpi, ċetri, ċnieċel,biex isemmgħu għana u daqq li jferraħ.</a:t>
            </a:r>
          </a:p>
        </p:txBody>
      </p:sp>
    </p:spTree>
    <p:extLst>
      <p:ext uri="{BB962C8B-B14F-4D97-AF65-F5344CB8AC3E}">
        <p14:creationId xmlns:p14="http://schemas.microsoft.com/office/powerpoint/2010/main" val="3621546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0" y="2616061"/>
            <a:ext cx="23399750" cy="736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718488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Ġabu l-arka ta’ Alla u qegħduha f’nofs it-tinda li</a:t>
            </a:r>
          </a:p>
          <a:p>
            <a:pPr algn="ctr" defTabSz="1718488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kien waqqfilha David, </a:t>
            </a:r>
            <a:endParaRPr lang="en-GB" altLang="en-US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707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DF64549-C21D-B23B-000A-38C8421EE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>
            <a:extLst>
              <a:ext uri="{FF2B5EF4-FFF2-40B4-BE49-F238E27FC236}">
                <a16:creationId xmlns:a16="http://schemas.microsoft.com/office/drawing/2014/main" id="{AC7D829F-35AB-192A-CBF2-58D965FE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16060"/>
            <a:ext cx="23399750" cy="736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718488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u offrew quddiem Alla sagrifiċċji tal-ħruq u </a:t>
            </a:r>
            <a:r>
              <a:rPr lang="nb-NO" altLang="en-US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sagrifiċċji tas-sliem.</a:t>
            </a:r>
            <a:endParaRPr lang="en-GB" altLang="en-US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159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390153" y="1423427"/>
            <a:ext cx="22619444" cy="975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718488">
              <a:spcBef>
                <a:spcPct val="0"/>
              </a:spcBef>
              <a:buNone/>
              <a:defRPr/>
            </a:pPr>
            <a:r>
              <a:rPr lang="nb-NO" altLang="en-US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Meta temm joffri s-sagrifiċċji </a:t>
            </a:r>
          </a:p>
          <a:p>
            <a:pPr algn="ctr" defTabSz="1718488">
              <a:spcBef>
                <a:spcPct val="0"/>
              </a:spcBef>
              <a:buNone/>
              <a:defRPr/>
            </a:pPr>
            <a:r>
              <a:rPr lang="mt-MT" altLang="en-US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tal-ħruq u s-sagrifiċċji </a:t>
            </a:r>
            <a:endParaRPr lang="en-GB" altLang="en-US" sz="15500" spc="-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1718488">
              <a:spcBef>
                <a:spcPct val="0"/>
              </a:spcBef>
              <a:buNone/>
              <a:defRPr/>
            </a:pPr>
            <a:r>
              <a:rPr lang="mt-MT" altLang="en-US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tas-sliem David bierek </a:t>
            </a:r>
            <a:endParaRPr lang="en-GB" altLang="en-US" sz="15500" spc="-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1718488">
              <a:spcBef>
                <a:spcPct val="0"/>
              </a:spcBef>
              <a:buNone/>
              <a:defRPr/>
            </a:pPr>
            <a:r>
              <a:rPr lang="mt-MT" altLang="en-US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il-poplu b’isem il-Mulej.</a:t>
            </a:r>
            <a:endParaRPr lang="mt-MT" altLang="en-US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807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459057" y="3808694"/>
            <a:ext cx="22481635" cy="498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1583" tIns="105791" rIns="211583" bIns="105791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60515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fr-F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`l Alla</a:t>
            </a:r>
            <a:r>
              <a:rPr lang="mt-MT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mt-MT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5" y="6054337"/>
            <a:ext cx="427363" cy="49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583" tIns="105791" rIns="211583" bIns="1057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30623" y="4572595"/>
            <a:ext cx="22538504" cy="498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583" tIns="105791" rIns="211583" bIns="10579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Qum, Mulej,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int u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l-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a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rka tal-qawwa tiegħek.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EE23C-A2DC-B8B7-715A-8717289742F5}"/>
              </a:ext>
            </a:extLst>
          </p:cNvPr>
          <p:cNvSpPr txBox="1"/>
          <p:nvPr/>
        </p:nvSpPr>
        <p:spPr>
          <a:xfrm>
            <a:off x="898675" y="321998"/>
            <a:ext cx="16993888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920147" y="2340347"/>
            <a:ext cx="21559455" cy="736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biha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f’Efrata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sibnieha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fir-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raba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ta’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Ġagħar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/>
          <p:cNvSpPr txBox="1">
            <a:spLocks noChangeArrowheads="1"/>
          </p:cNvSpPr>
          <p:nvPr/>
        </p:nvSpPr>
        <p:spPr bwMode="auto">
          <a:xfrm>
            <a:off x="941620" y="1044203"/>
            <a:ext cx="21559455" cy="975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mmorru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għamara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ninxteħtu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mirfes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riġlejh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1532907" y="2693582"/>
            <a:ext cx="20824152" cy="7369453"/>
          </a:xfrm>
          <a:prstGeom prst="rect">
            <a:avLst/>
          </a:prstGeom>
          <a:noFill/>
          <a:ln>
            <a:noFill/>
          </a:ln>
        </p:spPr>
        <p:txBody>
          <a:bodyPr lIns="211583" tIns="105791" rIns="211583" bIns="1057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Qum,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Arka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tal-qawwa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466627" y="1116211"/>
            <a:ext cx="22466496" cy="975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qassisin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ji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żżejnu bil-ġustizzja,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l-qaddisin tiegħek jgħajtu bil-ferħ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1"/>
          <p:cNvSpPr txBox="1">
            <a:spLocks noChangeArrowheads="1"/>
          </p:cNvSpPr>
          <p:nvPr/>
        </p:nvSpPr>
        <p:spPr bwMode="auto">
          <a:xfrm>
            <a:off x="322611" y="1188219"/>
            <a:ext cx="22509680" cy="989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David,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twarrabx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midluk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1546196" y="2464953"/>
            <a:ext cx="20824152" cy="7369453"/>
          </a:xfrm>
          <a:prstGeom prst="rect">
            <a:avLst/>
          </a:prstGeom>
          <a:noFill/>
          <a:ln>
            <a:noFill/>
          </a:ln>
        </p:spPr>
        <p:txBody>
          <a:bodyPr lIns="211583" tIns="105791" rIns="211583" bIns="1057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Qum,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int u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Arka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1"/>
          <p:cNvSpPr txBox="1">
            <a:spLocks noChangeArrowheads="1"/>
          </p:cNvSpPr>
          <p:nvPr/>
        </p:nvSpPr>
        <p:spPr bwMode="auto">
          <a:xfrm>
            <a:off x="430623" y="2340347"/>
            <a:ext cx="22538504" cy="736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Sijon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xtaqha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tkun id-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828764" y="1260227"/>
            <a:ext cx="21559459" cy="9754722"/>
          </a:xfrm>
          <a:prstGeom prst="rect">
            <a:avLst/>
          </a:prstGeom>
          <a:noFill/>
          <a:ln>
            <a:noFill/>
          </a:ln>
        </p:spPr>
        <p:txBody>
          <a:bodyPr lIns="211583" tIns="105791" rIns="211583" bIns="105791">
            <a:spAutoFit/>
          </a:bodyPr>
          <a:lstStyle>
            <a:defPPr>
              <a:defRPr lang="en-US"/>
            </a:defPPr>
            <a:lvl1pPr algn="ctr" eaLnBrk="1" hangingPunct="1">
              <a:defRPr sz="6000" spc="-150"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b="1" i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“Hawn </a:t>
            </a:r>
            <a:r>
              <a:rPr lang="en-US" sz="15500" b="1" i="1" spc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insib</a:t>
            </a:r>
            <a:r>
              <a:rPr lang="en-US" sz="15500" b="1" i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sz="15500" b="1" i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s-serħan </a:t>
            </a:r>
            <a:r>
              <a:rPr lang="en-US" sz="15500" b="1" i="1" spc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5500" b="1" i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sz="15500" b="1" i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  <a:r>
              <a:rPr lang="mt-MT" sz="15500" b="1" i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mt-MT" sz="15500" b="1" i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 irrid ngħammar,</a:t>
            </a:r>
            <a:r>
              <a:rPr lang="en-US" sz="15500" b="1" i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spc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 xtaqt jiena!</a:t>
            </a:r>
            <a:r>
              <a:rPr lang="en-GB" sz="15500" b="1" i="1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1474739" y="2268339"/>
            <a:ext cx="20824152" cy="7369453"/>
          </a:xfrm>
          <a:prstGeom prst="rect">
            <a:avLst/>
          </a:prstGeom>
          <a:noFill/>
          <a:ln>
            <a:noFill/>
          </a:ln>
        </p:spPr>
        <p:txBody>
          <a:bodyPr lIns="211583" tIns="105791" rIns="211583" bIns="1057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Qum,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int u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Arka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30203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lang="fr-FR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988" y="-442802"/>
            <a:ext cx="21059775" cy="199061"/>
          </a:xfrm>
        </p:spPr>
        <p:txBody>
          <a:bodyPr/>
          <a:lstStyle/>
          <a:p>
            <a:pPr eaLnBrk="1" hangingPunct="1"/>
            <a:r>
              <a:rPr lang="mt-MT" altLang="en-US" sz="9315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46150" y="1908300"/>
            <a:ext cx="22307450" cy="878497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dirty="0">
                <a:latin typeface="Times New Roman" pitchFamily="18" charset="0"/>
              </a:rPr>
              <a:t>Qari mill-</a:t>
            </a:r>
            <a:r>
              <a:rPr lang="en-US" sz="15500" b="1" dirty="0" err="1">
                <a:latin typeface="Times New Roman" pitchFamily="18" charset="0"/>
              </a:rPr>
              <a:t>Ewwel</a:t>
            </a:r>
            <a:r>
              <a:rPr lang="en-US" sz="15500" b="1" dirty="0">
                <a:latin typeface="Times New Roman" pitchFamily="18" charset="0"/>
              </a:rPr>
              <a:t> </a:t>
            </a:r>
            <a:r>
              <a:rPr lang="en-US" sz="15500" b="1" dirty="0" err="1">
                <a:latin typeface="Times New Roman" pitchFamily="18" charset="0"/>
              </a:rPr>
              <a:t>Ittra</a:t>
            </a:r>
            <a:r>
              <a:rPr lang="en-US" sz="15500" b="1" dirty="0">
                <a:latin typeface="Times New Roman" pitchFamily="18" charset="0"/>
              </a:rPr>
              <a:t> ta’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lill-Korintin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 </a:t>
            </a: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Kor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15, 54-57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466627" y="3808694"/>
            <a:ext cx="22466496" cy="498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>
                <a:latin typeface="Times New Roman" pitchFamily="18" charset="0"/>
              </a:rPr>
              <a:t>Ħuti: Meta dak li </a:t>
            </a:r>
            <a:r>
              <a:rPr lang="en-US" altLang="en-US" sz="15500" dirty="0" err="1">
                <a:latin typeface="Times New Roman" pitchFamily="18" charset="0"/>
              </a:rPr>
              <a:t>jitħassar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jilbes</a:t>
            </a:r>
            <a:r>
              <a:rPr lang="en-US" altLang="en-US" sz="15500" dirty="0">
                <a:latin typeface="Times New Roman" pitchFamily="18" charset="0"/>
              </a:rPr>
              <a:t> in-</a:t>
            </a:r>
            <a:r>
              <a:rPr lang="en-US" altLang="en-US" sz="15500" dirty="0" err="1">
                <a:latin typeface="Times New Roman" pitchFamily="18" charset="0"/>
              </a:rPr>
              <a:t>nuqqas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taħsir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endParaRPr lang="mt-MT" altLang="en-US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466627" y="2196331"/>
            <a:ext cx="22466496" cy="736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>
                <a:latin typeface="Times New Roman" pitchFamily="18" charset="0"/>
              </a:rPr>
              <a:t>meta dak li </a:t>
            </a:r>
            <a:r>
              <a:rPr lang="en-US" altLang="en-US" sz="15500" dirty="0" err="1">
                <a:latin typeface="Times New Roman" pitchFamily="18" charset="0"/>
              </a:rPr>
              <a:t>jmut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jilbes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dirty="0">
                <a:latin typeface="Times New Roman" pitchFamily="18" charset="0"/>
              </a:rPr>
              <a:t>l-</a:t>
            </a:r>
            <a:r>
              <a:rPr lang="en-US" altLang="en-US" sz="15500" dirty="0" err="1">
                <a:latin typeface="Times New Roman" pitchFamily="18" charset="0"/>
              </a:rPr>
              <a:t>immortalità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mbagħad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iseħħ</a:t>
            </a:r>
            <a:r>
              <a:rPr lang="en-US" altLang="en-US" sz="15500" dirty="0">
                <a:latin typeface="Times New Roman" pitchFamily="18" charset="0"/>
              </a:rPr>
              <a:t> dak li hemm miktub,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83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250603" y="331421"/>
            <a:ext cx="22826536" cy="1213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Inbelgħet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fir-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rebħa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 Fejn hi, ja </a:t>
            </a: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ir-rebħa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hi,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in-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niggieża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r>
              <a:rPr lang="en-GB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619240" y="2616060"/>
            <a:ext cx="22161270" cy="736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latin typeface="Times New Roman" pitchFamily="18" charset="0"/>
              </a:rPr>
              <a:t>In-</a:t>
            </a:r>
            <a:r>
              <a:rPr lang="en-US" altLang="en-US" sz="15500" dirty="0" err="1">
                <a:latin typeface="Times New Roman" pitchFamily="18" charset="0"/>
              </a:rPr>
              <a:t>niggieża</a:t>
            </a:r>
            <a:r>
              <a:rPr lang="en-US" altLang="en-US" sz="15500" dirty="0">
                <a:latin typeface="Times New Roman" pitchFamily="18" charset="0"/>
              </a:rPr>
              <a:t> tal-</a:t>
            </a:r>
            <a:r>
              <a:rPr lang="en-US" altLang="en-US" sz="15500" dirty="0" err="1">
                <a:latin typeface="Times New Roman" pitchFamily="18" charset="0"/>
              </a:rPr>
              <a:t>mewt</a:t>
            </a:r>
            <a:r>
              <a:rPr lang="en-US" altLang="en-US" sz="15500" dirty="0">
                <a:latin typeface="Times New Roman" pitchFamily="18" charset="0"/>
              </a:rPr>
              <a:t> hi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latin typeface="Times New Roman" pitchFamily="18" charset="0"/>
              </a:rPr>
              <a:t>d-</a:t>
            </a:r>
            <a:r>
              <a:rPr lang="en-US" altLang="en-US" sz="15500" dirty="0" err="1">
                <a:latin typeface="Times New Roman" pitchFamily="18" charset="0"/>
              </a:rPr>
              <a:t>dnub</a:t>
            </a:r>
            <a:r>
              <a:rPr lang="en-US" altLang="en-US" sz="15500" dirty="0">
                <a:latin typeface="Times New Roman" pitchFamily="18" charset="0"/>
              </a:rPr>
              <a:t>, u l-</a:t>
            </a:r>
            <a:r>
              <a:rPr lang="en-US" altLang="en-US" sz="15500" dirty="0" err="1">
                <a:latin typeface="Times New Roman" pitchFamily="18" charset="0"/>
              </a:rPr>
              <a:t>qawwa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latin typeface="Times New Roman" pitchFamily="18" charset="0"/>
              </a:rPr>
              <a:t>tad-</a:t>
            </a:r>
            <a:r>
              <a:rPr lang="en-US" altLang="en-US" sz="15500" dirty="0" err="1">
                <a:latin typeface="Times New Roman" pitchFamily="18" charset="0"/>
              </a:rPr>
              <a:t>dnub</a:t>
            </a:r>
            <a:r>
              <a:rPr lang="en-US" altLang="en-US" sz="15500" dirty="0">
                <a:latin typeface="Times New Roman" pitchFamily="18" charset="0"/>
              </a:rPr>
              <a:t> hi l-</a:t>
            </a:r>
            <a:r>
              <a:rPr lang="en-US" altLang="en-US" sz="15500" dirty="0" err="1">
                <a:latin typeface="Times New Roman" pitchFamily="18" charset="0"/>
              </a:rPr>
              <a:t>liġi</a:t>
            </a:r>
            <a:r>
              <a:rPr lang="en-US" altLang="en-US" sz="15500" dirty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619240" y="2616061"/>
            <a:ext cx="22161270" cy="736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latin typeface="Times New Roman" pitchFamily="18" charset="0"/>
              </a:rPr>
              <a:t>Niżżu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ħajr</a:t>
            </a:r>
            <a:r>
              <a:rPr lang="en-US" altLang="en-US" sz="15500" dirty="0">
                <a:latin typeface="Times New Roman" pitchFamily="18" charset="0"/>
              </a:rPr>
              <a:t> lil Alla li tana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latin typeface="Times New Roman" pitchFamily="18" charset="0"/>
              </a:rPr>
              <a:t>r-</a:t>
            </a:r>
            <a:r>
              <a:rPr lang="en-US" altLang="en-US" sz="15500" dirty="0" err="1">
                <a:latin typeface="Times New Roman" pitchFamily="18" charset="0"/>
              </a:rPr>
              <a:t>rebħa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permezz</a:t>
            </a:r>
            <a:r>
              <a:rPr lang="en-US" altLang="en-US" sz="15500" dirty="0">
                <a:latin typeface="Times New Roman" pitchFamily="18" charset="0"/>
              </a:rPr>
              <a:t> ta’ Ġesù Kristu.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83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459057" y="3808694"/>
            <a:ext cx="22481635" cy="498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1583" tIns="105791" rIns="211583" bIns="105791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67704"/>
            <a:ext cx="419060" cy="4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7470" tIns="103736" rIns="207470" bIns="10373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4267" y="4860081"/>
            <a:ext cx="22800349" cy="262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7470" tIns="103736" rIns="207470" bIns="103736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1103141"/>
            <a:ext cx="341499" cy="3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4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0623" y="3808694"/>
            <a:ext cx="22538504" cy="4984185"/>
          </a:xfrm>
          <a:prstGeom prst="rect">
            <a:avLst/>
          </a:prstGeom>
          <a:noFill/>
          <a:ln>
            <a:noFill/>
          </a:ln>
        </p:spPr>
        <p:txBody>
          <a:bodyPr wrap="square" lIns="211583" tIns="105791" rIns="211583" bIns="1057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Hienja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jisimgħu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jħarsuha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GB" sz="15145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67704"/>
            <a:ext cx="419060" cy="4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7470" tIns="103736" rIns="207470" bIns="10373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4267" y="4860081"/>
            <a:ext cx="22800349" cy="262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7470" tIns="103736" rIns="207470" bIns="103736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 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1103141"/>
            <a:ext cx="341499" cy="3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60515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tas-sema, 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5" y="6054337"/>
            <a:ext cx="427363" cy="49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583" tIns="105791" rIns="211583" bIns="105791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75744" y="1846619"/>
            <a:ext cx="22448262" cy="890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583" tIns="105791" rIns="211583" bIns="105791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11, 27-28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R:/ 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Mulej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1"/>
          <p:cNvSpPr txBox="1">
            <a:spLocks noChangeArrowheads="1"/>
          </p:cNvSpPr>
          <p:nvPr/>
        </p:nvSpPr>
        <p:spPr bwMode="auto">
          <a:xfrm>
            <a:off x="394619" y="252115"/>
            <a:ext cx="22610512" cy="1213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1583" tIns="105791" rIns="211583" bIns="1057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5500" dirty="0">
                <a:latin typeface="Times New Roman" pitchFamily="18" charset="0"/>
              </a:rPr>
              <a:t>F’dak iz-zmien, w</a:t>
            </a:r>
            <a:r>
              <a:rPr lang="en-US" altLang="en-US" sz="15500" dirty="0" err="1">
                <a:latin typeface="Times New Roman" pitchFamily="18" charset="0"/>
              </a:rPr>
              <a:t>aqt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Ġesù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kien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qiegħed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ikellem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lin-nies</a:t>
            </a:r>
            <a:r>
              <a:rPr lang="en-US" altLang="en-US" sz="15500" dirty="0">
                <a:latin typeface="Times New Roman" pitchFamily="18" charset="0"/>
              </a:rPr>
              <a:t>,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kien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hemm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waħda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mara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li</a:t>
            </a:r>
            <a:r>
              <a:rPr lang="en-US" altLang="en-US" sz="15500" dirty="0">
                <a:latin typeface="Times New Roman" pitchFamily="18" charset="0"/>
              </a:rPr>
              <a:t> r</a:t>
            </a:r>
            <a:r>
              <a:rPr lang="mt-MT" altLang="en-US" sz="15500" dirty="0">
                <a:latin typeface="Times New Roman" pitchFamily="18" charset="0"/>
              </a:rPr>
              <a:t>efgħet </a:t>
            </a:r>
            <a:r>
              <a:rPr lang="en-US" altLang="en-US" sz="15500" dirty="0" err="1">
                <a:latin typeface="Times New Roman" pitchFamily="18" charset="0"/>
              </a:rPr>
              <a:t>leħ</a:t>
            </a:r>
            <a:r>
              <a:rPr lang="mt-MT" altLang="en-US" sz="15500" dirty="0">
                <a:latin typeface="Times New Roman" pitchFamily="18" charset="0"/>
              </a:rPr>
              <a:t>i</a:t>
            </a:r>
            <a:r>
              <a:rPr lang="en-US" altLang="en-US" sz="15500" dirty="0" err="1">
                <a:latin typeface="Times New Roman" pitchFamily="18" charset="0"/>
              </a:rPr>
              <a:t>nha</a:t>
            </a:r>
            <a:r>
              <a:rPr lang="en-US" altLang="en-US" sz="15500" dirty="0">
                <a:latin typeface="Times New Roman" pitchFamily="18" charset="0"/>
              </a:rPr>
              <a:t> minn </a:t>
            </a:r>
            <a:r>
              <a:rPr lang="en-US" altLang="en-US" sz="15500" dirty="0" err="1">
                <a:latin typeface="Times New Roman" pitchFamily="18" charset="0"/>
              </a:rPr>
              <a:t>qalb</a:t>
            </a:r>
            <a:r>
              <a:rPr lang="en-US" altLang="en-US" sz="15500" dirty="0">
                <a:latin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</a:rPr>
              <a:t>folla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qaltlu</a:t>
            </a:r>
            <a:r>
              <a:rPr lang="en-US" altLang="en-US" sz="15500" dirty="0">
                <a:latin typeface="Times New Roman" pitchFamily="18" charset="0"/>
              </a:rPr>
              <a:t>:</a:t>
            </a:r>
            <a:endParaRPr lang="en-GB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390153" y="2616060"/>
            <a:ext cx="22619444" cy="7369453"/>
          </a:xfrm>
          <a:prstGeom prst="rect">
            <a:avLst/>
          </a:prstGeom>
          <a:noFill/>
          <a:ln>
            <a:noFill/>
          </a:ln>
        </p:spPr>
        <p:txBody>
          <a:bodyPr wrap="square" lIns="211583" tIns="105791" rIns="211583" bIns="105791">
            <a:spAutoFit/>
          </a:bodyPr>
          <a:lstStyle>
            <a:defPPr>
              <a:defRPr lang="en-US"/>
            </a:defPPr>
            <a:lvl1pPr eaLnBrk="1" hangingPunct="1">
              <a:defRPr sz="6000"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Ħieni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ġuf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ġiebek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s-sider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rdajt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dirty="0">
                <a:latin typeface="Times New Roman" pitchFamily="18" charset="0"/>
              </a:rPr>
              <a:t>Iżda hu </a:t>
            </a:r>
            <a:r>
              <a:rPr lang="en-US" sz="15500" dirty="0" err="1">
                <a:latin typeface="Times New Roman" pitchFamily="18" charset="0"/>
              </a:rPr>
              <a:t>qalilha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en-GB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793044" y="1332235"/>
            <a:ext cx="21813661" cy="9754722"/>
          </a:xfrm>
          <a:prstGeom prst="rect">
            <a:avLst/>
          </a:prstGeom>
          <a:noFill/>
          <a:ln>
            <a:noFill/>
          </a:ln>
        </p:spPr>
        <p:txBody>
          <a:bodyPr wrap="square" lIns="211583" tIns="105791" rIns="211583" bIns="105791">
            <a:spAutoFit/>
          </a:bodyPr>
          <a:lstStyle>
            <a:defPPr>
              <a:defRPr lang="en-US"/>
            </a:defPPr>
            <a:lvl1pPr eaLnBrk="1" hangingPunct="1">
              <a:defRPr sz="6000"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ienja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jħarsuha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5" y="6054337"/>
            <a:ext cx="427363" cy="49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583" tIns="105791" rIns="211583" bIns="1057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41525" y="3808695"/>
            <a:ext cx="22541609" cy="498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583" tIns="105791" rIns="211583" bIns="10579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38974674-F0E4-1150-2E49-4022FF437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>
            <a:extLst>
              <a:ext uri="{FF2B5EF4-FFF2-40B4-BE49-F238E27FC236}">
                <a16:creationId xmlns:a16="http://schemas.microsoft.com/office/drawing/2014/main" id="{776F69F2-3E4B-6890-60CF-868AEFBC7F0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28999" y="25628"/>
            <a:ext cx="18960342" cy="121332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11678" tIns="105810" rIns="211678" bIns="10581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SzPts val="6000"/>
            </a:pPr>
            <a:endParaRPr sz="13865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ssumption-of-Mary.jpg">
            <a:extLst>
              <a:ext uri="{FF2B5EF4-FFF2-40B4-BE49-F238E27FC236}">
                <a16:creationId xmlns:a16="http://schemas.microsoft.com/office/drawing/2014/main" id="{91DAAB7A-3A2C-FC9F-5409-2D0D3A35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1522" y="-107925"/>
            <a:ext cx="24981714" cy="13247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9A438F-3378-4ED1-AAD4-476223EFF31D}"/>
              </a:ext>
            </a:extLst>
          </p:cNvPr>
          <p:cNvSpPr/>
          <p:nvPr/>
        </p:nvSpPr>
        <p:spPr>
          <a:xfrm>
            <a:off x="-541485" y="8245003"/>
            <a:ext cx="24522707" cy="4401205"/>
          </a:xfrm>
          <a:prstGeom prst="rect">
            <a:avLst/>
          </a:prstGeom>
          <a:effectLst>
            <a:outerShdw blurRad="50800" dist="50800" dir="5400000" sx="115000" sy="115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Festa </a:t>
            </a:r>
            <a:r>
              <a:rPr kumimoji="0" lang="en-US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 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Marija mtellgħa</a:t>
            </a: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s-</a:t>
            </a:r>
            <a:r>
              <a:rPr kumimoji="0" lang="en-GB" sz="1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Sema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en-GB" sz="1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FF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00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2782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 nemmen f’All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wieħed, il-Missier li jista’ kollox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ħalaq is-sema u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l-art, dak kollu li jidher u dak li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jidhirx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8" y="291450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Ġesù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Kristu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waħdieni ta’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qabel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żmien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8" y="258777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mhux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magħmul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natura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waħda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al-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bih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sar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kollox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altLang="en-US" sz="15500" spc="-15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40769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Niżel mis-smewwiet għalina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l-bnedmin u għall-fidwa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tagħna. 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ġisem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bis-se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Marija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Verġni</a:t>
            </a:r>
            <a:endParaRPr lang="mt-MT" altLang="en-US" sz="155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9" y="1330203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4" y="240769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sar bniedem. Sallbuh għalina, bata taħt Ponzju Pilatu, miet u difnuh,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fit-tielet jum qam minn bejn l-imwiet, skont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4" y="33078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il-Kotba mqaddsa,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tela’ s-sema, u qieghed fuq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il-lemin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jerġa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jiġi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bil-glorja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4" y="33078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mejtin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jkollhiex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tmiem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jagħti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mill-Missier u mill-Iben: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2" y="1484084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Hu meqjum u mweġġah flimkien mal-Missier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2" y="1484084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fi Knisja waħda, qaddisa, kattolika, appostolika.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Nistqarr magħmudija waħda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2" y="2412355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nistenna l-qawma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mill-imwiet, u l-ħajja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taż-żmien li ġej. Ammen.</a:t>
            </a:r>
            <a:endParaRPr lang="en-US" altLang="en-US" sz="992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814DDDFD-8672-E037-43DE-CDA95F12F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>
            <a:extLst>
              <a:ext uri="{FF2B5EF4-FFF2-40B4-BE49-F238E27FC236}">
                <a16:creationId xmlns:a16="http://schemas.microsoft.com/office/drawing/2014/main" id="{D9B2A710-2199-39AF-BB3A-BF44B6D600D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28999" y="25628"/>
            <a:ext cx="18960342" cy="121332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11678" tIns="105810" rIns="211678" bIns="10581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SzPts val="6000"/>
            </a:pPr>
            <a:endParaRPr sz="13865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ssumption-of-Mary.jpg">
            <a:extLst>
              <a:ext uri="{FF2B5EF4-FFF2-40B4-BE49-F238E27FC236}">
                <a16:creationId xmlns:a16="http://schemas.microsoft.com/office/drawing/2014/main" id="{51E650EB-461B-5422-480E-917CB5399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1522" y="-107925"/>
            <a:ext cx="24981714" cy="13247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048997-2BE1-246C-2F30-D8CC722203BD}"/>
              </a:ext>
            </a:extLst>
          </p:cNvPr>
          <p:cNvSpPr/>
          <p:nvPr/>
        </p:nvSpPr>
        <p:spPr>
          <a:xfrm>
            <a:off x="-541485" y="8245003"/>
            <a:ext cx="24522707" cy="4401205"/>
          </a:xfrm>
          <a:prstGeom prst="rect">
            <a:avLst/>
          </a:prstGeom>
          <a:effectLst>
            <a:outerShdw blurRad="50800" dist="50800" dir="5400000" sx="115000" sy="115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Festa </a:t>
            </a:r>
            <a:r>
              <a:rPr kumimoji="0" lang="en-US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 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Marija mtellgħa</a:t>
            </a: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s-</a:t>
            </a:r>
            <a:r>
              <a:rPr kumimoji="0" lang="en-GB" sz="1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Sema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en-GB" sz="1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FF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614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60515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20" y="36092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0903" eaLnBrk="0" hangingPunct="0">
              <a:defRPr/>
            </a:pP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6" y="1332235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9503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9A1A6AE7-BAA8-85E2-3408-65F7AFA1B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>
            <a:extLst>
              <a:ext uri="{FF2B5EF4-FFF2-40B4-BE49-F238E27FC236}">
                <a16:creationId xmlns:a16="http://schemas.microsoft.com/office/drawing/2014/main" id="{F9038418-2029-C434-6ED4-902029EEDBE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28999" y="25628"/>
            <a:ext cx="18960342" cy="121332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11678" tIns="105810" rIns="211678" bIns="10581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SzPts val="6000"/>
            </a:pPr>
            <a:endParaRPr sz="13865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ssumption-of-Mary.jpg">
            <a:extLst>
              <a:ext uri="{FF2B5EF4-FFF2-40B4-BE49-F238E27FC236}">
                <a16:creationId xmlns:a16="http://schemas.microsoft.com/office/drawing/2014/main" id="{46FB66E8-F850-D8A5-617E-8CC0B8902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1522" y="-107925"/>
            <a:ext cx="24981714" cy="13247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082638-5ADE-E267-EF93-E477AA09467B}"/>
              </a:ext>
            </a:extLst>
          </p:cNvPr>
          <p:cNvSpPr/>
          <p:nvPr/>
        </p:nvSpPr>
        <p:spPr>
          <a:xfrm>
            <a:off x="-541485" y="8245003"/>
            <a:ext cx="24522707" cy="4401205"/>
          </a:xfrm>
          <a:prstGeom prst="rect">
            <a:avLst/>
          </a:prstGeom>
          <a:effectLst>
            <a:outerShdw blurRad="50800" dist="50800" dir="5400000" sx="115000" sy="115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Festa </a:t>
            </a:r>
            <a:r>
              <a:rPr kumimoji="0" lang="en-US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 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Marija mtellgħa</a:t>
            </a: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s-</a:t>
            </a:r>
            <a:r>
              <a:rPr kumimoji="0" lang="en-GB" sz="1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glow rad="1143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Sema</a:t>
            </a:r>
            <a:r>
              <a:rPr kumimoji="0" lang="mt-MT" sz="1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en-GB" sz="1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FF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797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874</Words>
  <Application>Microsoft Office PowerPoint</Application>
  <PresentationFormat>Custom</PresentationFormat>
  <Paragraphs>149</Paragraphs>
  <Slides>57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Times New Roman</vt:lpstr>
      <vt:lpstr>Default Design</vt:lpstr>
      <vt:lpstr>1_Default Design</vt:lpstr>
      <vt:lpstr>3_Default Design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100</cp:revision>
  <dcterms:created xsi:type="dcterms:W3CDTF">2008-12-28T11:50:57Z</dcterms:created>
  <dcterms:modified xsi:type="dcterms:W3CDTF">2025-08-06T05:36:31Z</dcterms:modified>
</cp:coreProperties>
</file>