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87" r:id="rId3"/>
    <p:sldMasterId id="2147483699" r:id="rId4"/>
    <p:sldMasterId id="2147485604" r:id="rId5"/>
    <p:sldMasterId id="2147485618" r:id="rId6"/>
    <p:sldMasterId id="2147485631" r:id="rId7"/>
  </p:sldMasterIdLst>
  <p:notesMasterIdLst>
    <p:notesMasterId r:id="rId75"/>
  </p:notesMasterIdLst>
  <p:sldIdLst>
    <p:sldId id="655" r:id="rId8"/>
    <p:sldId id="966" r:id="rId9"/>
    <p:sldId id="1086" r:id="rId10"/>
    <p:sldId id="967" r:id="rId11"/>
    <p:sldId id="968" r:id="rId12"/>
    <p:sldId id="969" r:id="rId13"/>
    <p:sldId id="970" r:id="rId14"/>
    <p:sldId id="1071" r:id="rId15"/>
    <p:sldId id="1092" r:id="rId16"/>
    <p:sldId id="431" r:id="rId17"/>
    <p:sldId id="266" r:id="rId18"/>
    <p:sldId id="268" r:id="rId19"/>
    <p:sldId id="270" r:id="rId20"/>
    <p:sldId id="272" r:id="rId21"/>
    <p:sldId id="376" r:id="rId22"/>
    <p:sldId id="1088" r:id="rId23"/>
    <p:sldId id="545" r:id="rId24"/>
    <p:sldId id="1089" r:id="rId25"/>
    <p:sldId id="656" r:id="rId26"/>
    <p:sldId id="1084" r:id="rId27"/>
    <p:sldId id="432" r:id="rId28"/>
    <p:sldId id="433" r:id="rId29"/>
    <p:sldId id="275" r:id="rId30"/>
    <p:sldId id="454" r:id="rId31"/>
    <p:sldId id="571" r:id="rId32"/>
    <p:sldId id="572" r:id="rId33"/>
    <p:sldId id="657" r:id="rId34"/>
    <p:sldId id="682" r:id="rId35"/>
    <p:sldId id="436" r:id="rId36"/>
    <p:sldId id="311" r:id="rId37"/>
    <p:sldId id="312" r:id="rId38"/>
    <p:sldId id="407" r:id="rId39"/>
    <p:sldId id="438" r:id="rId40"/>
    <p:sldId id="658" r:id="rId41"/>
    <p:sldId id="1087" r:id="rId42"/>
    <p:sldId id="681" r:id="rId43"/>
    <p:sldId id="607" r:id="rId44"/>
    <p:sldId id="440" r:id="rId45"/>
    <p:sldId id="679" r:id="rId46"/>
    <p:sldId id="441" r:id="rId47"/>
    <p:sldId id="410" r:id="rId48"/>
    <p:sldId id="442" r:id="rId49"/>
    <p:sldId id="443" r:id="rId50"/>
    <p:sldId id="1090" r:id="rId51"/>
    <p:sldId id="418" r:id="rId52"/>
    <p:sldId id="659" r:id="rId53"/>
    <p:sldId id="1091" r:id="rId54"/>
    <p:sldId id="419" r:id="rId55"/>
    <p:sldId id="660" r:id="rId56"/>
    <p:sldId id="421" r:id="rId57"/>
    <p:sldId id="444" r:id="rId58"/>
    <p:sldId id="427" r:id="rId59"/>
    <p:sldId id="661" r:id="rId60"/>
    <p:sldId id="570" r:id="rId61"/>
    <p:sldId id="445" r:id="rId62"/>
    <p:sldId id="1093" r:id="rId63"/>
    <p:sldId id="1073" r:id="rId64"/>
    <p:sldId id="1074" r:id="rId65"/>
    <p:sldId id="1075" r:id="rId66"/>
    <p:sldId id="1076" r:id="rId67"/>
    <p:sldId id="1077" r:id="rId68"/>
    <p:sldId id="1078" r:id="rId69"/>
    <p:sldId id="1079" r:id="rId70"/>
    <p:sldId id="1080" r:id="rId71"/>
    <p:sldId id="1081" r:id="rId72"/>
    <p:sldId id="1082" r:id="rId73"/>
    <p:sldId id="1083" r:id="rId74"/>
  </p:sldIdLst>
  <p:sldSz cx="23399750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26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53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79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906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6325" algn="l" defTabSz="195453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3590" algn="l" defTabSz="195453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6840855" algn="l" defTabSz="195453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8120" algn="l" defTabSz="195453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  <a:srgbClr val="0000CC"/>
    <a:srgbClr val="00589A"/>
    <a:srgbClr val="003300"/>
    <a:srgbClr val="CC3300"/>
    <a:srgbClr val="93E3FF"/>
    <a:srgbClr val="4FD1FF"/>
    <a:srgbClr val="BDBDE9"/>
    <a:srgbClr val="5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1" autoAdjust="0"/>
    <p:restoredTop sz="94649" autoAdjust="0"/>
  </p:normalViewPr>
  <p:slideViewPr>
    <p:cSldViewPr>
      <p:cViewPr varScale="1">
        <p:scale>
          <a:sx n="45" d="100"/>
          <a:sy n="45" d="100"/>
        </p:scale>
        <p:origin x="54" y="306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7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6063" y="685800"/>
            <a:ext cx="63658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6403F2-8C54-4415-9F33-D7CF0AC2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265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530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795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9060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6325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3590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40855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8120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83CCA0B8-0C09-EA09-D04B-B08D3884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>
            <a:extLst>
              <a:ext uri="{FF2B5EF4-FFF2-40B4-BE49-F238E27FC236}">
                <a16:creationId xmlns:a16="http://schemas.microsoft.com/office/drawing/2014/main" id="{13EB9614-C394-2FCB-BA7F-A943FD75B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>
            <a:extLst>
              <a:ext uri="{FF2B5EF4-FFF2-40B4-BE49-F238E27FC236}">
                <a16:creationId xmlns:a16="http://schemas.microsoft.com/office/drawing/2014/main" id="{4A5E6E11-540C-2A74-E8A5-C62B952E29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0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D305DC3-85D6-54ED-32BE-3B4EF01E0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>
            <a:extLst>
              <a:ext uri="{FF2B5EF4-FFF2-40B4-BE49-F238E27FC236}">
                <a16:creationId xmlns:a16="http://schemas.microsoft.com/office/drawing/2014/main" id="{BC55E2F2-89D1-A6DC-4C9B-D1AE243A1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>
            <a:extLst>
              <a:ext uri="{FF2B5EF4-FFF2-40B4-BE49-F238E27FC236}">
                <a16:creationId xmlns:a16="http://schemas.microsoft.com/office/drawing/2014/main" id="{2834470C-242E-9F23-5D58-92664FA684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0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521" indent="0" algn="ctr">
              <a:buNone/>
              <a:defRPr/>
            </a:lvl2pPr>
            <a:lvl3pPr marL="2117043" indent="0" algn="ctr">
              <a:buNone/>
              <a:defRPr/>
            </a:lvl3pPr>
            <a:lvl4pPr marL="3175563" indent="0" algn="ctr">
              <a:buNone/>
              <a:defRPr/>
            </a:lvl4pPr>
            <a:lvl5pPr marL="4234084" indent="0" algn="ctr">
              <a:buNone/>
              <a:defRPr/>
            </a:lvl5pPr>
            <a:lvl6pPr marL="5292606" indent="0" algn="ctr">
              <a:buNone/>
              <a:defRPr/>
            </a:lvl6pPr>
            <a:lvl7pPr marL="6351127" indent="0" algn="ctr">
              <a:buNone/>
              <a:defRPr/>
            </a:lvl7pPr>
            <a:lvl8pPr marL="7409649" indent="0" algn="ctr">
              <a:buNone/>
              <a:defRPr/>
            </a:lvl8pPr>
            <a:lvl9pPr marL="8468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B0A0-4987-48A2-AB36-51C6BF707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F68E-F64C-4BE8-BEEE-70B3F0C87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50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444B-8873-4BF2-81C0-F4CCA8F2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521" indent="0" algn="ctr">
              <a:buNone/>
              <a:defRPr/>
            </a:lvl2pPr>
            <a:lvl3pPr marL="2117043" indent="0" algn="ctr">
              <a:buNone/>
              <a:defRPr/>
            </a:lvl3pPr>
            <a:lvl4pPr marL="3175563" indent="0" algn="ctr">
              <a:buNone/>
              <a:defRPr/>
            </a:lvl4pPr>
            <a:lvl5pPr marL="4234084" indent="0" algn="ctr">
              <a:buNone/>
              <a:defRPr/>
            </a:lvl5pPr>
            <a:lvl6pPr marL="5292606" indent="0" algn="ctr">
              <a:buNone/>
              <a:defRPr/>
            </a:lvl6pPr>
            <a:lvl7pPr marL="6351127" indent="0" algn="ctr">
              <a:buNone/>
              <a:defRPr/>
            </a:lvl7pPr>
            <a:lvl8pPr marL="7409649" indent="0" algn="ctr">
              <a:buNone/>
              <a:defRPr/>
            </a:lvl8pPr>
            <a:lvl9pPr marL="8468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3136-9D4E-4161-AE80-EED096D8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CCEF-C593-46EB-852B-1A107A022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82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86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8521" indent="0">
              <a:buNone/>
              <a:defRPr sz="4116"/>
            </a:lvl2pPr>
            <a:lvl3pPr marL="2117043" indent="0">
              <a:buNone/>
              <a:defRPr sz="3683"/>
            </a:lvl3pPr>
            <a:lvl4pPr marL="3175563" indent="0">
              <a:buNone/>
              <a:defRPr sz="3249"/>
            </a:lvl4pPr>
            <a:lvl5pPr marL="4234084" indent="0">
              <a:buNone/>
              <a:defRPr sz="3249"/>
            </a:lvl5pPr>
            <a:lvl6pPr marL="5292606" indent="0">
              <a:buNone/>
              <a:defRPr sz="3249"/>
            </a:lvl6pPr>
            <a:lvl7pPr marL="6351127" indent="0">
              <a:buNone/>
              <a:defRPr sz="3249"/>
            </a:lvl7pPr>
            <a:lvl8pPr marL="7409649" indent="0">
              <a:buNone/>
              <a:defRPr sz="3249"/>
            </a:lvl8pPr>
            <a:lvl9pPr marL="8468169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9009-D6C9-4B26-8BE3-DC985F72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BB54-4146-470A-BA33-E61B785C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6B58-8611-45A7-A9B4-9D890B41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3D94-7A83-43BA-B002-71392879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1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1D51-75BC-486B-A520-6453CE949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2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52AD-B347-440A-B64D-000B26C4B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29C5-6B50-4C1A-92DE-5990C572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5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521" indent="0">
              <a:buNone/>
              <a:defRPr sz="6499"/>
            </a:lvl2pPr>
            <a:lvl3pPr marL="2117043" indent="0">
              <a:buNone/>
              <a:defRPr sz="5524"/>
            </a:lvl3pPr>
            <a:lvl4pPr marL="3175563" indent="0">
              <a:buNone/>
              <a:defRPr sz="4657"/>
            </a:lvl4pPr>
            <a:lvl5pPr marL="4234084" indent="0">
              <a:buNone/>
              <a:defRPr sz="4657"/>
            </a:lvl5pPr>
            <a:lvl6pPr marL="5292606" indent="0">
              <a:buNone/>
              <a:defRPr sz="4657"/>
            </a:lvl6pPr>
            <a:lvl7pPr marL="6351127" indent="0">
              <a:buNone/>
              <a:defRPr sz="4657"/>
            </a:lvl7pPr>
            <a:lvl8pPr marL="7409649" indent="0">
              <a:buNone/>
              <a:defRPr sz="4657"/>
            </a:lvl8pPr>
            <a:lvl9pPr marL="8468169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ACCB-73A4-4F00-BE7B-C9F09A5B5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7C16-9B0D-4848-B5D3-C7B3ECBB4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50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74A3-1266-4C66-89A0-C6557BCA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9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8" cy="2701171"/>
          </a:xfrm>
        </p:spPr>
        <p:txBody>
          <a:bodyPr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521" indent="0" algn="ctr">
              <a:buNone/>
              <a:defRPr/>
            </a:lvl2pPr>
            <a:lvl3pPr marL="2117043" indent="0" algn="ctr">
              <a:buNone/>
              <a:defRPr/>
            </a:lvl3pPr>
            <a:lvl4pPr marL="3175563" indent="0" algn="ctr">
              <a:buNone/>
              <a:defRPr/>
            </a:lvl4pPr>
            <a:lvl5pPr marL="4234084" indent="0" algn="ctr">
              <a:buNone/>
              <a:defRPr/>
            </a:lvl5pPr>
            <a:lvl6pPr marL="5292606" indent="0" algn="ctr">
              <a:buNone/>
              <a:defRPr/>
            </a:lvl6pPr>
            <a:lvl7pPr marL="6351127" indent="0" algn="ctr">
              <a:buNone/>
              <a:defRPr/>
            </a:lvl7pPr>
            <a:lvl8pPr marL="7409649" indent="0" algn="ctr">
              <a:buNone/>
              <a:defRPr/>
            </a:lvl8pPr>
            <a:lvl9pPr marL="8468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22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371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82"/>
            <a:ext cx="19889788" cy="2502813"/>
          </a:xfrm>
        </p:spPr>
        <p:txBody>
          <a:bodyPr lIns="195453" tIns="97727" rIns="195453" bIns="97727" anchor="t"/>
          <a:lstStyle>
            <a:lvl1pPr algn="l">
              <a:defRPr sz="9315" b="1" cap="all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86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8521" indent="0">
              <a:buNone/>
              <a:defRPr sz="4116"/>
            </a:lvl2pPr>
            <a:lvl3pPr marL="2117043" indent="0">
              <a:buNone/>
              <a:defRPr sz="3683"/>
            </a:lvl3pPr>
            <a:lvl4pPr marL="3175563" indent="0">
              <a:buNone/>
              <a:defRPr sz="3249"/>
            </a:lvl4pPr>
            <a:lvl5pPr marL="4234084" indent="0">
              <a:buNone/>
              <a:defRPr sz="3249"/>
            </a:lvl5pPr>
            <a:lvl6pPr marL="5292606" indent="0">
              <a:buNone/>
              <a:defRPr sz="3249"/>
            </a:lvl6pPr>
            <a:lvl7pPr marL="6351127" indent="0">
              <a:buNone/>
              <a:defRPr sz="3249"/>
            </a:lvl7pPr>
            <a:lvl8pPr marL="7409649" indent="0">
              <a:buNone/>
              <a:defRPr sz="3249"/>
            </a:lvl8pPr>
            <a:lvl9pPr marL="8468169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024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>
                <a:latin typeface="Times New Roman" pitchFamily="18" charset="0"/>
              </a:defRPr>
            </a:lvl2pPr>
            <a:lvl3pPr>
              <a:defRPr sz="4657">
                <a:latin typeface="Times New Roman" pitchFamily="18" charset="0"/>
              </a:defRPr>
            </a:lvl3pPr>
            <a:lvl4pPr>
              <a:defRPr sz="4116">
                <a:latin typeface="Times New Roman" pitchFamily="18" charset="0"/>
              </a:defRPr>
            </a:lvl4pPr>
            <a:lvl5pPr>
              <a:defRPr sz="4116">
                <a:latin typeface="Times New Roman" pitchFamily="18" charset="0"/>
              </a:defRPr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>
                <a:latin typeface="Times New Roman" pitchFamily="18" charset="0"/>
              </a:defRPr>
            </a:lvl2pPr>
            <a:lvl3pPr>
              <a:defRPr sz="4657">
                <a:latin typeface="Times New Roman" pitchFamily="18" charset="0"/>
              </a:defRPr>
            </a:lvl3pPr>
            <a:lvl4pPr>
              <a:defRPr sz="4116">
                <a:latin typeface="Times New Roman" pitchFamily="18" charset="0"/>
              </a:defRPr>
            </a:lvl4pPr>
            <a:lvl5pPr>
              <a:defRPr sz="4116">
                <a:latin typeface="Times New Roman" pitchFamily="18" charset="0"/>
              </a:defRPr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67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>
                <a:latin typeface="Times New Roman" pitchFamily="18" charset="0"/>
              </a:defRPr>
            </a:lvl2pPr>
            <a:lvl3pPr>
              <a:defRPr sz="4116">
                <a:latin typeface="Times New Roman" pitchFamily="18" charset="0"/>
              </a:defRPr>
            </a:lvl3pPr>
            <a:lvl4pPr>
              <a:defRPr sz="3683">
                <a:latin typeface="Times New Roman" pitchFamily="18" charset="0"/>
              </a:defRPr>
            </a:lvl4pPr>
            <a:lvl5pPr>
              <a:defRPr sz="3683">
                <a:latin typeface="Times New Roman" pitchFamily="18" charset="0"/>
              </a:defRPr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>
                <a:latin typeface="Times New Roman" pitchFamily="18" charset="0"/>
              </a:defRPr>
            </a:lvl2pPr>
            <a:lvl3pPr>
              <a:defRPr sz="4116">
                <a:latin typeface="Times New Roman" pitchFamily="18" charset="0"/>
              </a:defRPr>
            </a:lvl3pPr>
            <a:lvl4pPr>
              <a:defRPr sz="3683">
                <a:latin typeface="Times New Roman" pitchFamily="18" charset="0"/>
              </a:defRPr>
            </a:lvl4pPr>
            <a:lvl5pPr>
              <a:defRPr sz="3683">
                <a:latin typeface="Times New Roman" pitchFamily="18" charset="0"/>
              </a:defRPr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384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4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3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82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86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8521" indent="0">
              <a:buNone/>
              <a:defRPr sz="4116"/>
            </a:lvl2pPr>
            <a:lvl3pPr marL="2117043" indent="0">
              <a:buNone/>
              <a:defRPr sz="3683"/>
            </a:lvl3pPr>
            <a:lvl4pPr marL="3175563" indent="0">
              <a:buNone/>
              <a:defRPr sz="3249"/>
            </a:lvl4pPr>
            <a:lvl5pPr marL="4234084" indent="0">
              <a:buNone/>
              <a:defRPr sz="3249"/>
            </a:lvl5pPr>
            <a:lvl6pPr marL="5292606" indent="0">
              <a:buNone/>
              <a:defRPr sz="3249"/>
            </a:lvl6pPr>
            <a:lvl7pPr marL="6351127" indent="0">
              <a:buNone/>
              <a:defRPr sz="3249"/>
            </a:lvl7pPr>
            <a:lvl8pPr marL="7409649" indent="0">
              <a:buNone/>
              <a:defRPr sz="3249"/>
            </a:lvl8pPr>
            <a:lvl9pPr marL="8468169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44BF-D06C-4810-B172-9D762961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4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731"/>
            <a:ext cx="7698356" cy="2135267"/>
          </a:xfrm>
        </p:spPr>
        <p:txBody>
          <a:bodyPr lIns="195453" tIns="97727" rIns="195453" bIns="97727" anchor="b"/>
          <a:lstStyle>
            <a:lvl1pPr algn="l">
              <a:defRPr sz="4657" b="1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2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>
                <a:latin typeface="Times New Roman" pitchFamily="18" charset="0"/>
              </a:defRPr>
            </a:lvl2pPr>
            <a:lvl3pPr>
              <a:defRPr sz="5524">
                <a:latin typeface="Times New Roman" pitchFamily="18" charset="0"/>
              </a:defRPr>
            </a:lvl3pPr>
            <a:lvl4pPr>
              <a:defRPr sz="4657">
                <a:latin typeface="Times New Roman" pitchFamily="18" charset="0"/>
              </a:defRPr>
            </a:lvl4pPr>
            <a:lvl5pPr>
              <a:defRPr sz="4657">
                <a:latin typeface="Times New Roman" pitchFamily="18" charset="0"/>
              </a:defRPr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12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lIns="195453" tIns="97727" rIns="195453" bIns="97727" anchor="b"/>
          <a:lstStyle>
            <a:lvl1pPr algn="l">
              <a:defRPr sz="4657" b="1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521" indent="0">
              <a:buNone/>
              <a:defRPr sz="6499"/>
            </a:lvl2pPr>
            <a:lvl3pPr marL="2117043" indent="0">
              <a:buNone/>
              <a:defRPr sz="5524"/>
            </a:lvl3pPr>
            <a:lvl4pPr marL="3175563" indent="0">
              <a:buNone/>
              <a:defRPr sz="4657"/>
            </a:lvl4pPr>
            <a:lvl5pPr marL="4234084" indent="0">
              <a:buNone/>
              <a:defRPr sz="4657"/>
            </a:lvl5pPr>
            <a:lvl6pPr marL="5292606" indent="0">
              <a:buNone/>
              <a:defRPr sz="4657"/>
            </a:lvl6pPr>
            <a:lvl7pPr marL="6351127" indent="0">
              <a:buNone/>
              <a:defRPr sz="4657"/>
            </a:lvl7pPr>
            <a:lvl8pPr marL="7409649" indent="0">
              <a:buNone/>
              <a:defRPr sz="4657"/>
            </a:lvl8pPr>
            <a:lvl9pPr marL="8468169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0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913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50"/>
            <a:ext cx="5264945" cy="10752177"/>
          </a:xfrm>
        </p:spPr>
        <p:txBody>
          <a:bodyPr vert="eaVert" lIns="195453" tIns="97727" rIns="195453" bIns="97727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6" cy="10752177"/>
          </a:xfrm>
        </p:spPr>
        <p:txBody>
          <a:bodyPr vert="eaVert"/>
          <a:lstStyle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17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59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521" indent="0" algn="ctr">
              <a:buNone/>
              <a:defRPr/>
            </a:lvl2pPr>
            <a:lvl3pPr marL="2117043" indent="0" algn="ctr">
              <a:buNone/>
              <a:defRPr/>
            </a:lvl3pPr>
            <a:lvl4pPr marL="3175563" indent="0" algn="ctr">
              <a:buNone/>
              <a:defRPr/>
            </a:lvl4pPr>
            <a:lvl5pPr marL="4234084" indent="0" algn="ctr">
              <a:buNone/>
              <a:defRPr/>
            </a:lvl5pPr>
            <a:lvl6pPr marL="5292606" indent="0" algn="ctr">
              <a:buNone/>
              <a:defRPr/>
            </a:lvl6pPr>
            <a:lvl7pPr marL="6351127" indent="0" algn="ctr">
              <a:buNone/>
              <a:defRPr/>
            </a:lvl7pPr>
            <a:lvl8pPr marL="7409649" indent="0" algn="ctr">
              <a:buNone/>
              <a:defRPr/>
            </a:lvl8pPr>
            <a:lvl9pPr marL="8468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3F1E6E-186F-49A2-BDC7-983DCC0C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2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6E0EA1-6633-4B51-8D91-F129CF215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9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82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86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8521" indent="0">
              <a:buNone/>
              <a:defRPr sz="4116"/>
            </a:lvl2pPr>
            <a:lvl3pPr marL="2117043" indent="0">
              <a:buNone/>
              <a:defRPr sz="3683"/>
            </a:lvl3pPr>
            <a:lvl4pPr marL="3175563" indent="0">
              <a:buNone/>
              <a:defRPr sz="3249"/>
            </a:lvl4pPr>
            <a:lvl5pPr marL="4234084" indent="0">
              <a:buNone/>
              <a:defRPr sz="3249"/>
            </a:lvl5pPr>
            <a:lvl6pPr marL="5292606" indent="0">
              <a:buNone/>
              <a:defRPr sz="3249"/>
            </a:lvl6pPr>
            <a:lvl7pPr marL="6351127" indent="0">
              <a:buNone/>
              <a:defRPr sz="3249"/>
            </a:lvl7pPr>
            <a:lvl8pPr marL="7409649" indent="0">
              <a:buNone/>
              <a:defRPr sz="3249"/>
            </a:lvl8pPr>
            <a:lvl9pPr marL="8468169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28FD99-3A7A-42D6-8BC8-3D67144B2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38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114165-B380-4C5E-BFCA-38400B23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4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E3121C-175B-45DB-B4D9-11756A8C2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74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6FA4A-F2CC-4352-9700-0400406ED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7E45-EB90-4A52-95F7-F5AF14C1E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7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1D1592-0D2D-4A97-BC28-E7DAF85C5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9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2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618CC0-D4AB-44DD-B159-9E4678348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98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521" indent="0">
              <a:buNone/>
              <a:defRPr sz="6499"/>
            </a:lvl2pPr>
            <a:lvl3pPr marL="2117043" indent="0">
              <a:buNone/>
              <a:defRPr sz="5524"/>
            </a:lvl3pPr>
            <a:lvl4pPr marL="3175563" indent="0">
              <a:buNone/>
              <a:defRPr sz="4657"/>
            </a:lvl4pPr>
            <a:lvl5pPr marL="4234084" indent="0">
              <a:buNone/>
              <a:defRPr sz="4657"/>
            </a:lvl5pPr>
            <a:lvl6pPr marL="5292606" indent="0">
              <a:buNone/>
              <a:defRPr sz="4657"/>
            </a:lvl6pPr>
            <a:lvl7pPr marL="6351127" indent="0">
              <a:buNone/>
              <a:defRPr sz="4657"/>
            </a:lvl7pPr>
            <a:lvl8pPr marL="7409649" indent="0">
              <a:buNone/>
              <a:defRPr sz="4657"/>
            </a:lvl8pPr>
            <a:lvl9pPr marL="8468169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FDA9F1-BD9A-4FEC-A07C-470103AF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02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845EFC-EA94-4516-8A74-49076EC3C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50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6C832E-BFC4-4CCF-BD1B-146E9D42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2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660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5" y="7140895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36166" indent="0" algn="ctr">
              <a:buNone/>
              <a:defRPr/>
            </a:lvl2pPr>
            <a:lvl3pPr marL="2072336" indent="0" algn="ctr">
              <a:buNone/>
              <a:defRPr/>
            </a:lvl3pPr>
            <a:lvl4pPr marL="3108503" indent="0" algn="ctr">
              <a:buNone/>
              <a:defRPr/>
            </a:lvl4pPr>
            <a:lvl5pPr marL="4144674" indent="0" algn="ctr">
              <a:buNone/>
              <a:defRPr/>
            </a:lvl5pPr>
            <a:lvl6pPr marL="5180840" indent="0" algn="ctr">
              <a:buNone/>
              <a:defRPr/>
            </a:lvl6pPr>
            <a:lvl7pPr marL="6217011" indent="0" algn="ctr">
              <a:buNone/>
              <a:defRPr/>
            </a:lvl7pPr>
            <a:lvl8pPr marL="7253178" indent="0" algn="ctr">
              <a:buNone/>
              <a:defRPr/>
            </a:lvl8pPr>
            <a:lvl9pPr marL="82893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F6C30721-3B44-4468-89D7-C068872F31EE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5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294D5936-0DD8-47C6-A480-1953A400C580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5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7680"/>
            <a:ext cx="19889789" cy="2502812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1100"/>
            <a:ext cx="19889789" cy="2756593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166" indent="0">
              <a:buNone/>
              <a:defRPr sz="4034"/>
            </a:lvl2pPr>
            <a:lvl3pPr marL="2072336" indent="0">
              <a:buNone/>
              <a:defRPr sz="3585"/>
            </a:lvl3pPr>
            <a:lvl4pPr marL="3108503" indent="0">
              <a:buNone/>
              <a:defRPr sz="3137"/>
            </a:lvl4pPr>
            <a:lvl5pPr marL="4144674" indent="0">
              <a:buNone/>
              <a:defRPr sz="3137"/>
            </a:lvl5pPr>
            <a:lvl6pPr marL="5180840" indent="0">
              <a:buNone/>
              <a:defRPr sz="3137"/>
            </a:lvl6pPr>
            <a:lvl7pPr marL="6217011" indent="0">
              <a:buNone/>
              <a:defRPr sz="3137"/>
            </a:lvl7pPr>
            <a:lvl8pPr marL="7253178" indent="0">
              <a:buNone/>
              <a:defRPr sz="3137"/>
            </a:lvl8pPr>
            <a:lvl9pPr marL="8289346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398CAFBD-092D-4FFD-8FDA-3509A6F419C8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1"/>
            <a:ext cx="10334891" cy="8316457"/>
          </a:xfrm>
        </p:spPr>
        <p:txBody>
          <a:bodyPr/>
          <a:lstStyle>
            <a:lvl1pPr>
              <a:defRPr sz="6387"/>
            </a:lvl1pPr>
            <a:lvl2pPr>
              <a:defRPr sz="5492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371"/>
            <a:ext cx="10334891" cy="8316457"/>
          </a:xfrm>
        </p:spPr>
        <p:txBody>
          <a:bodyPr/>
          <a:lstStyle>
            <a:lvl1pPr>
              <a:defRPr sz="6387"/>
            </a:lvl1pPr>
            <a:lvl2pPr>
              <a:defRPr sz="5492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F7659F41-4226-49F2-9D27-9D9AFB70F1DF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7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782"/>
            <a:ext cx="10338953" cy="1175562"/>
          </a:xfrm>
        </p:spPr>
        <p:txBody>
          <a:bodyPr anchor="b"/>
          <a:lstStyle>
            <a:lvl1pPr marL="0" indent="0">
              <a:buNone/>
              <a:defRPr sz="5492" b="1"/>
            </a:lvl1pPr>
            <a:lvl2pPr marL="1036166" indent="0">
              <a:buNone/>
              <a:defRPr sz="4482" b="1"/>
            </a:lvl2pPr>
            <a:lvl3pPr marL="2072336" indent="0">
              <a:buNone/>
              <a:defRPr sz="4034" b="1"/>
            </a:lvl3pPr>
            <a:lvl4pPr marL="3108503" indent="0">
              <a:buNone/>
              <a:defRPr sz="3585" b="1"/>
            </a:lvl4pPr>
            <a:lvl5pPr marL="4144674" indent="0">
              <a:buNone/>
              <a:defRPr sz="3585" b="1"/>
            </a:lvl5pPr>
            <a:lvl6pPr marL="5180840" indent="0">
              <a:buNone/>
              <a:defRPr sz="3585" b="1"/>
            </a:lvl6pPr>
            <a:lvl7pPr marL="6217011" indent="0">
              <a:buNone/>
              <a:defRPr sz="3585" b="1"/>
            </a:lvl7pPr>
            <a:lvl8pPr marL="7253178" indent="0">
              <a:buNone/>
              <a:defRPr sz="3585" b="1"/>
            </a:lvl8pPr>
            <a:lvl9pPr marL="8289346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6332"/>
            <a:ext cx="10338953" cy="7260492"/>
          </a:xfrm>
        </p:spPr>
        <p:txBody>
          <a:bodyPr/>
          <a:lstStyle>
            <a:lvl1pPr>
              <a:defRPr sz="5492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782"/>
            <a:ext cx="10343013" cy="1175562"/>
          </a:xfrm>
        </p:spPr>
        <p:txBody>
          <a:bodyPr anchor="b"/>
          <a:lstStyle>
            <a:lvl1pPr marL="0" indent="0">
              <a:buNone/>
              <a:defRPr sz="5492" b="1"/>
            </a:lvl1pPr>
            <a:lvl2pPr marL="1036166" indent="0">
              <a:buNone/>
              <a:defRPr sz="4482" b="1"/>
            </a:lvl2pPr>
            <a:lvl3pPr marL="2072336" indent="0">
              <a:buNone/>
              <a:defRPr sz="4034" b="1"/>
            </a:lvl3pPr>
            <a:lvl4pPr marL="3108503" indent="0">
              <a:buNone/>
              <a:defRPr sz="3585" b="1"/>
            </a:lvl4pPr>
            <a:lvl5pPr marL="4144674" indent="0">
              <a:buNone/>
              <a:defRPr sz="3585" b="1"/>
            </a:lvl5pPr>
            <a:lvl6pPr marL="5180840" indent="0">
              <a:buNone/>
              <a:defRPr sz="3585" b="1"/>
            </a:lvl6pPr>
            <a:lvl7pPr marL="6217011" indent="0">
              <a:buNone/>
              <a:defRPr sz="3585" b="1"/>
            </a:lvl7pPr>
            <a:lvl8pPr marL="7253178" indent="0">
              <a:buNone/>
              <a:defRPr sz="3585" b="1"/>
            </a:lvl8pPr>
            <a:lvl9pPr marL="8289346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6332"/>
            <a:ext cx="10343013" cy="7260492"/>
          </a:xfrm>
        </p:spPr>
        <p:txBody>
          <a:bodyPr/>
          <a:lstStyle>
            <a:lvl1pPr>
              <a:defRPr sz="5492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B8B92201-9F4E-4818-B337-E97608A19B8A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521" indent="0">
              <a:buNone/>
              <a:defRPr sz="4657" b="1"/>
            </a:lvl2pPr>
            <a:lvl3pPr marL="2117043" indent="0">
              <a:buNone/>
              <a:defRPr sz="4116" b="1"/>
            </a:lvl3pPr>
            <a:lvl4pPr marL="3175563" indent="0">
              <a:buNone/>
              <a:defRPr sz="3683" b="1"/>
            </a:lvl4pPr>
            <a:lvl5pPr marL="4234084" indent="0">
              <a:buNone/>
              <a:defRPr sz="3683" b="1"/>
            </a:lvl5pPr>
            <a:lvl6pPr marL="5292606" indent="0">
              <a:buNone/>
              <a:defRPr sz="3683" b="1"/>
            </a:lvl6pPr>
            <a:lvl7pPr marL="6351127" indent="0">
              <a:buNone/>
              <a:defRPr sz="3683" b="1"/>
            </a:lvl7pPr>
            <a:lvl8pPr marL="7409649" indent="0">
              <a:buNone/>
              <a:defRPr sz="3683" b="1"/>
            </a:lvl8pPr>
            <a:lvl9pPr marL="84681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0B77-A5E8-4FF0-A1D6-C58EB162C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4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D5506D70-1C2E-4731-A269-CA197BC64F40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8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6797642A-B5AA-47A5-8412-4E096B1C9FDF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2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42"/>
            <a:ext cx="7698357" cy="2135267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3"/>
            <a:ext cx="13081110" cy="10755095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2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8"/>
            <a:ext cx="7698357" cy="8619828"/>
          </a:xfrm>
        </p:spPr>
        <p:txBody>
          <a:bodyPr/>
          <a:lstStyle>
            <a:lvl1pPr marL="0" indent="0">
              <a:buNone/>
              <a:defRPr sz="3137"/>
            </a:lvl1pPr>
            <a:lvl2pPr marL="1036166" indent="0">
              <a:buNone/>
              <a:defRPr sz="2690"/>
            </a:lvl2pPr>
            <a:lvl3pPr marL="2072336" indent="0">
              <a:buNone/>
              <a:defRPr sz="2241"/>
            </a:lvl3pPr>
            <a:lvl4pPr marL="3108503" indent="0">
              <a:buNone/>
              <a:defRPr sz="2017"/>
            </a:lvl4pPr>
            <a:lvl5pPr marL="4144674" indent="0">
              <a:buNone/>
              <a:defRPr sz="2017"/>
            </a:lvl5pPr>
            <a:lvl6pPr marL="5180840" indent="0">
              <a:buNone/>
              <a:defRPr sz="2017"/>
            </a:lvl6pPr>
            <a:lvl7pPr marL="6217011" indent="0">
              <a:buNone/>
              <a:defRPr sz="2017"/>
            </a:lvl7pPr>
            <a:lvl8pPr marL="7253178" indent="0">
              <a:buNone/>
              <a:defRPr sz="2017"/>
            </a:lvl8pPr>
            <a:lvl9pPr marL="8289346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BEEE8AD3-22D1-4005-93E3-272AB6D9A0DB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4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21105"/>
            <a:ext cx="14039850" cy="1041381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988"/>
            <a:ext cx="14039850" cy="7560945"/>
          </a:xfrm>
        </p:spPr>
        <p:txBody>
          <a:bodyPr/>
          <a:lstStyle>
            <a:lvl1pPr marL="0" indent="0">
              <a:buNone/>
              <a:defRPr sz="7284"/>
            </a:lvl1pPr>
            <a:lvl2pPr marL="1036166" indent="0">
              <a:buNone/>
              <a:defRPr sz="6387"/>
            </a:lvl2pPr>
            <a:lvl3pPr marL="2072336" indent="0">
              <a:buNone/>
              <a:defRPr sz="5492"/>
            </a:lvl3pPr>
            <a:lvl4pPr marL="3108503" indent="0">
              <a:buNone/>
              <a:defRPr sz="4482"/>
            </a:lvl4pPr>
            <a:lvl5pPr marL="4144674" indent="0">
              <a:buNone/>
              <a:defRPr sz="4482"/>
            </a:lvl5pPr>
            <a:lvl6pPr marL="5180840" indent="0">
              <a:buNone/>
              <a:defRPr sz="4482"/>
            </a:lvl6pPr>
            <a:lvl7pPr marL="6217011" indent="0">
              <a:buNone/>
              <a:defRPr sz="4482"/>
            </a:lvl7pPr>
            <a:lvl8pPr marL="7253178" indent="0">
              <a:buNone/>
              <a:defRPr sz="4482"/>
            </a:lvl8pPr>
            <a:lvl9pPr marL="8289346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2495"/>
            <a:ext cx="14039850" cy="1478934"/>
          </a:xfrm>
        </p:spPr>
        <p:txBody>
          <a:bodyPr/>
          <a:lstStyle>
            <a:lvl1pPr marL="0" indent="0">
              <a:buNone/>
              <a:defRPr sz="3137"/>
            </a:lvl1pPr>
            <a:lvl2pPr marL="1036166" indent="0">
              <a:buNone/>
              <a:defRPr sz="2690"/>
            </a:lvl2pPr>
            <a:lvl3pPr marL="2072336" indent="0">
              <a:buNone/>
              <a:defRPr sz="2241"/>
            </a:lvl3pPr>
            <a:lvl4pPr marL="3108503" indent="0">
              <a:buNone/>
              <a:defRPr sz="2017"/>
            </a:lvl4pPr>
            <a:lvl5pPr marL="4144674" indent="0">
              <a:buNone/>
              <a:defRPr sz="2017"/>
            </a:lvl5pPr>
            <a:lvl6pPr marL="5180840" indent="0">
              <a:buNone/>
              <a:defRPr sz="2017"/>
            </a:lvl6pPr>
            <a:lvl7pPr marL="6217011" indent="0">
              <a:buNone/>
              <a:defRPr sz="2017"/>
            </a:lvl7pPr>
            <a:lvl8pPr marL="7253178" indent="0">
              <a:buNone/>
              <a:defRPr sz="2017"/>
            </a:lvl8pPr>
            <a:lvl9pPr marL="8289346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94CFA7BB-DB66-447B-B538-407F6E131694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0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6D81FA24-A0C8-4D25-AC31-424CABF1DAE5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0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30" y="504651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1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336">
              <a:defRPr/>
            </a:pPr>
            <a:fld id="{32EF92E3-324E-487D-995F-E9E6C3548832}" type="slidenum">
              <a:rPr lang="en-US" smtClean="0"/>
              <a:pPr defTabSz="20723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5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658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3"/>
            <a:ext cx="16379825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06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51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80"/>
            <a:ext cx="19889788" cy="2502813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87"/>
            <a:ext cx="19889788" cy="2756593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83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368"/>
            <a:ext cx="10334890" cy="8316457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68"/>
            <a:ext cx="10334890" cy="8316457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8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5593-A950-437C-9876-DA689EF52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3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4"/>
            <a:ext cx="10338953" cy="726049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4" cy="1175563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4"/>
            <a:ext cx="10343014" cy="726049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27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5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14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29"/>
            <a:ext cx="7698357" cy="2135267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731"/>
            <a:ext cx="13081110" cy="10755095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7"/>
            <a:ext cx="7698357" cy="8619829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86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3"/>
            <a:ext cx="14039850" cy="1041381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4"/>
            <a:ext cx="14039850" cy="7560945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3"/>
            <a:ext cx="14039850" cy="1478934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466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84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64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649"/>
            <a:ext cx="1540483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77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3" y="504699"/>
            <a:ext cx="21059777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57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57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57126" fontAlgn="auto">
              <a:spcBef>
                <a:spcPts val="0"/>
              </a:spcBef>
              <a:spcAft>
                <a:spcPts val="0"/>
              </a:spcAft>
              <a:defRPr/>
            </a:pPr>
            <a:fld id="{9EB1920A-650F-4B0C-937D-C616DBB92E3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0571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64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70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023" indent="0" algn="ctr">
              <a:buNone/>
              <a:defRPr/>
            </a:lvl2pPr>
            <a:lvl3pPr marL="2116056" indent="0" algn="ctr">
              <a:buNone/>
              <a:defRPr/>
            </a:lvl3pPr>
            <a:lvl4pPr marL="3174091" indent="0" algn="ctr">
              <a:buNone/>
              <a:defRPr/>
            </a:lvl4pPr>
            <a:lvl5pPr marL="4232112" indent="0" algn="ctr">
              <a:buNone/>
              <a:defRPr/>
            </a:lvl5pPr>
            <a:lvl6pPr marL="5290147" indent="0" algn="ctr">
              <a:buNone/>
              <a:defRPr/>
            </a:lvl6pPr>
            <a:lvl7pPr marL="6348175" indent="0" algn="ctr">
              <a:buNone/>
              <a:defRPr/>
            </a:lvl7pPr>
            <a:lvl8pPr marL="7406203" indent="0" algn="ctr">
              <a:buNone/>
              <a:defRPr/>
            </a:lvl8pPr>
            <a:lvl9pPr marL="8464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B0A0-4987-48A2-AB36-51C6BF707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7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29C5-6B50-4C1A-92DE-5990C5721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DB8F-2637-4DB4-9309-AE8E178DF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26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93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91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8023" indent="0">
              <a:buNone/>
              <a:defRPr sz="4116"/>
            </a:lvl2pPr>
            <a:lvl3pPr marL="2116056" indent="0">
              <a:buNone/>
              <a:defRPr sz="3683"/>
            </a:lvl3pPr>
            <a:lvl4pPr marL="3174091" indent="0">
              <a:buNone/>
              <a:defRPr sz="3249"/>
            </a:lvl4pPr>
            <a:lvl5pPr marL="4232112" indent="0">
              <a:buNone/>
              <a:defRPr sz="3249"/>
            </a:lvl5pPr>
            <a:lvl6pPr marL="5290147" indent="0">
              <a:buNone/>
              <a:defRPr sz="3249"/>
            </a:lvl6pPr>
            <a:lvl7pPr marL="6348175" indent="0">
              <a:buNone/>
              <a:defRPr sz="3249"/>
            </a:lvl7pPr>
            <a:lvl8pPr marL="7406203" indent="0">
              <a:buNone/>
              <a:defRPr sz="3249"/>
            </a:lvl8pPr>
            <a:lvl9pPr marL="8464235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44BF-D06C-4810-B172-9D762961A6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80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1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1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7E45-EB90-4A52-95F7-F5AF14C1E0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0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023" indent="0">
              <a:buNone/>
              <a:defRPr sz="4657" b="1"/>
            </a:lvl2pPr>
            <a:lvl3pPr marL="2116056" indent="0">
              <a:buNone/>
              <a:defRPr sz="4116" b="1"/>
            </a:lvl3pPr>
            <a:lvl4pPr marL="3174091" indent="0">
              <a:buNone/>
              <a:defRPr sz="3683" b="1"/>
            </a:lvl4pPr>
            <a:lvl5pPr marL="4232112" indent="0">
              <a:buNone/>
              <a:defRPr sz="3683" b="1"/>
            </a:lvl5pPr>
            <a:lvl6pPr marL="5290147" indent="0">
              <a:buNone/>
              <a:defRPr sz="3683" b="1"/>
            </a:lvl6pPr>
            <a:lvl7pPr marL="6348175" indent="0">
              <a:buNone/>
              <a:defRPr sz="3683" b="1"/>
            </a:lvl7pPr>
            <a:lvl8pPr marL="7406203" indent="0">
              <a:buNone/>
              <a:defRPr sz="3683" b="1"/>
            </a:lvl8pPr>
            <a:lvl9pPr marL="8464235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5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023" indent="0">
              <a:buNone/>
              <a:defRPr sz="4657" b="1"/>
            </a:lvl2pPr>
            <a:lvl3pPr marL="2116056" indent="0">
              <a:buNone/>
              <a:defRPr sz="4116" b="1"/>
            </a:lvl3pPr>
            <a:lvl4pPr marL="3174091" indent="0">
              <a:buNone/>
              <a:defRPr sz="3683" b="1"/>
            </a:lvl4pPr>
            <a:lvl5pPr marL="4232112" indent="0">
              <a:buNone/>
              <a:defRPr sz="3683" b="1"/>
            </a:lvl5pPr>
            <a:lvl6pPr marL="5290147" indent="0">
              <a:buNone/>
              <a:defRPr sz="3683" b="1"/>
            </a:lvl6pPr>
            <a:lvl7pPr marL="6348175" indent="0">
              <a:buNone/>
              <a:defRPr sz="3683" b="1"/>
            </a:lvl7pPr>
            <a:lvl8pPr marL="7406203" indent="0">
              <a:buNone/>
              <a:defRPr sz="3683" b="1"/>
            </a:lvl8pPr>
            <a:lvl9pPr marL="8464235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5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0B77-A5E8-4FF0-A1D6-C58EB162C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97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5593-A950-437C-9876-DA689EF521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53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DB8F-2637-4DB4-9309-AE8E178DF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94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5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43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005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8023" indent="0">
              <a:buNone/>
              <a:defRPr sz="2816"/>
            </a:lvl2pPr>
            <a:lvl3pPr marL="2116056" indent="0">
              <a:buNone/>
              <a:defRPr sz="2275"/>
            </a:lvl3pPr>
            <a:lvl4pPr marL="3174091" indent="0">
              <a:buNone/>
              <a:defRPr sz="2058"/>
            </a:lvl4pPr>
            <a:lvl5pPr marL="4232112" indent="0">
              <a:buNone/>
              <a:defRPr sz="2058"/>
            </a:lvl5pPr>
            <a:lvl6pPr marL="5290147" indent="0">
              <a:buNone/>
              <a:defRPr sz="2058"/>
            </a:lvl6pPr>
            <a:lvl7pPr marL="6348175" indent="0">
              <a:buNone/>
              <a:defRPr sz="2058"/>
            </a:lvl7pPr>
            <a:lvl8pPr marL="7406203" indent="0">
              <a:buNone/>
              <a:defRPr sz="2058"/>
            </a:lvl8pPr>
            <a:lvl9pPr marL="8464235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2419-D113-43E6-86D8-066557085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44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6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023" indent="0">
              <a:buNone/>
              <a:defRPr sz="6499"/>
            </a:lvl2pPr>
            <a:lvl3pPr marL="2116056" indent="0">
              <a:buNone/>
              <a:defRPr sz="5524"/>
            </a:lvl3pPr>
            <a:lvl4pPr marL="3174091" indent="0">
              <a:buNone/>
              <a:defRPr sz="4657"/>
            </a:lvl4pPr>
            <a:lvl5pPr marL="4232112" indent="0">
              <a:buNone/>
              <a:defRPr sz="4657"/>
            </a:lvl5pPr>
            <a:lvl6pPr marL="5290147" indent="0">
              <a:buNone/>
              <a:defRPr sz="4657"/>
            </a:lvl6pPr>
            <a:lvl7pPr marL="6348175" indent="0">
              <a:buNone/>
              <a:defRPr sz="4657"/>
            </a:lvl7pPr>
            <a:lvl8pPr marL="7406203" indent="0">
              <a:buNone/>
              <a:defRPr sz="4657"/>
            </a:lvl8pPr>
            <a:lvl9pPr marL="8464235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8023" indent="0">
              <a:buNone/>
              <a:defRPr sz="2816"/>
            </a:lvl2pPr>
            <a:lvl3pPr marL="2116056" indent="0">
              <a:buNone/>
              <a:defRPr sz="2275"/>
            </a:lvl3pPr>
            <a:lvl4pPr marL="3174091" indent="0">
              <a:buNone/>
              <a:defRPr sz="2058"/>
            </a:lvl4pPr>
            <a:lvl5pPr marL="4232112" indent="0">
              <a:buNone/>
              <a:defRPr sz="2058"/>
            </a:lvl5pPr>
            <a:lvl6pPr marL="5290147" indent="0">
              <a:buNone/>
              <a:defRPr sz="2058"/>
            </a:lvl6pPr>
            <a:lvl7pPr marL="6348175" indent="0">
              <a:buNone/>
              <a:defRPr sz="2058"/>
            </a:lvl7pPr>
            <a:lvl8pPr marL="7406203" indent="0">
              <a:buNone/>
              <a:defRPr sz="2058"/>
            </a:lvl8pPr>
            <a:lvl9pPr marL="8464235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183F-5307-49E9-9F24-4B168F2D5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9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F68E-F64C-4BE8-BEEE-70B3F0C87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0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61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61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444B-8873-4BF2-81C0-F4CCA8F2B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0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3" y="504699"/>
            <a:ext cx="21059777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2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2419-D113-43E6-86D8-066557085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5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521" indent="0">
              <a:buNone/>
              <a:defRPr sz="6499"/>
            </a:lvl2pPr>
            <a:lvl3pPr marL="2117043" indent="0">
              <a:buNone/>
              <a:defRPr sz="5524"/>
            </a:lvl3pPr>
            <a:lvl4pPr marL="3175563" indent="0">
              <a:buNone/>
              <a:defRPr sz="4657"/>
            </a:lvl4pPr>
            <a:lvl5pPr marL="4234084" indent="0">
              <a:buNone/>
              <a:defRPr sz="4657"/>
            </a:lvl5pPr>
            <a:lvl6pPr marL="5292606" indent="0">
              <a:buNone/>
              <a:defRPr sz="4657"/>
            </a:lvl6pPr>
            <a:lvl7pPr marL="6351127" indent="0">
              <a:buNone/>
              <a:defRPr sz="4657"/>
            </a:lvl7pPr>
            <a:lvl8pPr marL="7409649" indent="0">
              <a:buNone/>
              <a:defRPr sz="4657"/>
            </a:lvl8pPr>
            <a:lvl9pPr marL="8468169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8521" indent="0">
              <a:buNone/>
              <a:defRPr sz="2816"/>
            </a:lvl2pPr>
            <a:lvl3pPr marL="2117043" indent="0">
              <a:buNone/>
              <a:defRPr sz="2275"/>
            </a:lvl3pPr>
            <a:lvl4pPr marL="3175563" indent="0">
              <a:buNone/>
              <a:defRPr sz="2058"/>
            </a:lvl4pPr>
            <a:lvl5pPr marL="4234084" indent="0">
              <a:buNone/>
              <a:defRPr sz="2058"/>
            </a:lvl5pPr>
            <a:lvl6pPr marL="5292606" indent="0">
              <a:buNone/>
              <a:defRPr sz="2058"/>
            </a:lvl6pPr>
            <a:lvl7pPr marL="6351127" indent="0">
              <a:buNone/>
              <a:defRPr sz="2058"/>
            </a:lvl7pPr>
            <a:lvl8pPr marL="7409649" indent="0">
              <a:buNone/>
              <a:defRPr sz="2058"/>
            </a:lvl8pPr>
            <a:lvl9pPr marL="84681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183F-5307-49E9-9F24-4B168F2D5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6C130D-0D73-4ABF-8079-64F81841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5pPr>
      <a:lvl6pPr marL="105852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6pPr>
      <a:lvl7pPr marL="211704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7pPr>
      <a:lvl8pPr marL="317556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8pPr>
      <a:lvl9pPr marL="4234084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793891" indent="-793891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20097" indent="-661576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  <a:cs typeface="+mn-cs"/>
        </a:defRPr>
      </a:lvl2pPr>
      <a:lvl3pPr marL="2646303" indent="-529261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  <a:cs typeface="+mn-cs"/>
        </a:defRPr>
      </a:lvl3pPr>
      <a:lvl4pPr marL="3704825" indent="-529261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  <a:cs typeface="+mn-cs"/>
        </a:defRPr>
      </a:lvl4pPr>
      <a:lvl5pPr marL="4763346" indent="-529261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5pPr>
      <a:lvl6pPr marL="5821866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6pPr>
      <a:lvl7pPr marL="6880388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7pPr>
      <a:lvl8pPr marL="7938909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8pPr>
      <a:lvl9pPr marL="8997431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521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704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56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4084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606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1127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64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816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700EBF-03D9-4824-8E0F-5AF3828C2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52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704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56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4084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91" indent="-793891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20097" indent="-661576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303" indent="-529261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825" indent="-529261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</a:defRPr>
      </a:lvl4pPr>
      <a:lvl5pPr marL="4763346" indent="-529261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5pPr>
      <a:lvl6pPr marL="5821866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6pPr>
      <a:lvl7pPr marL="6880388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7pPr>
      <a:lvl8pPr marL="7938909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8pPr>
      <a:lvl9pPr marL="8997431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521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704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56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4084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606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1127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64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816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47131"/>
            <a:ext cx="23399750" cy="122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0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08" r:id="rId9"/>
    <p:sldLayoutId id="2147485509" r:id="rId10"/>
    <p:sldLayoutId id="2147485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Maltese Times Roman" pitchFamily="18" charset="0"/>
        </a:defRPr>
      </a:lvl5pPr>
      <a:lvl6pPr marL="105852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704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56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4084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91" indent="-793891" algn="l" rtl="0" eaLnBrk="0" fontAlgn="base" hangingPunct="0">
        <a:spcBef>
          <a:spcPct val="20000"/>
        </a:spcBef>
        <a:spcAft>
          <a:spcPct val="0"/>
        </a:spcAft>
        <a:buChar char="•"/>
        <a:defRPr sz="12457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720097" indent="-661576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Maltese Times Roman" pitchFamily="18" charset="0"/>
        </a:defRPr>
      </a:lvl2pPr>
      <a:lvl3pPr marL="2646303" indent="-529261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Maltese Times Roman" pitchFamily="18" charset="0"/>
        </a:defRPr>
      </a:lvl3pPr>
      <a:lvl4pPr marL="3704825" indent="-529261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Maltese Times Roman" pitchFamily="18" charset="0"/>
        </a:defRPr>
      </a:lvl4pPr>
      <a:lvl5pPr marL="4763346" indent="-529261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Maltese Times Roman" pitchFamily="18" charset="0"/>
        </a:defRPr>
      </a:lvl5pPr>
      <a:lvl6pPr marL="5821866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6pPr>
      <a:lvl7pPr marL="6880388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7pPr>
      <a:lvl8pPr marL="7938909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8pPr>
      <a:lvl9pPr marL="8997431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521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704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56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4084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606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1127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64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816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70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4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4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4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13E4F-DA65-4E5E-8350-44F0B0A6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1" r:id="rId1"/>
    <p:sldLayoutId id="2147485512" r:id="rId2"/>
    <p:sldLayoutId id="2147485513" r:id="rId3"/>
    <p:sldLayoutId id="2147485514" r:id="rId4"/>
    <p:sldLayoutId id="2147485515" r:id="rId5"/>
    <p:sldLayoutId id="2147485516" r:id="rId6"/>
    <p:sldLayoutId id="2147485517" r:id="rId7"/>
    <p:sldLayoutId id="2147485518" r:id="rId8"/>
    <p:sldLayoutId id="2147485519" r:id="rId9"/>
    <p:sldLayoutId id="2147485520" r:id="rId10"/>
    <p:sldLayoutId id="2147485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852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704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556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4084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891" indent="-793891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20097" indent="-661576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6303" indent="-529261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4825" indent="-529261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</a:defRPr>
      </a:lvl4pPr>
      <a:lvl5pPr marL="4763346" indent="-529261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5pPr>
      <a:lvl6pPr marL="5821866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6pPr>
      <a:lvl7pPr marL="6880388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7pPr>
      <a:lvl8pPr marL="7938909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8pPr>
      <a:lvl9pPr marL="8997431" indent="-529261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521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704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563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4084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606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1127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64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8169" algn="l" defTabSz="2117043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0" y="505256"/>
            <a:ext cx="21061555" cy="20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0" y="2941189"/>
            <a:ext cx="21061555" cy="83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0" y="11474772"/>
            <a:ext cx="5461128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582">
              <a:defRPr/>
            </a:pPr>
            <a:endParaRPr lang="en-US" b="0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4772"/>
            <a:ext cx="7409624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582">
              <a:defRPr/>
            </a:pPr>
            <a:endParaRPr lang="en-US" b="0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4772"/>
            <a:ext cx="5461129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582">
              <a:defRPr/>
            </a:pPr>
            <a:fld id="{1D059D40-979D-4540-8218-0003113E700F}" type="slidenum">
              <a:rPr lang="en-US" b="0" smtClean="0">
                <a:latin typeface="Arial"/>
                <a:sym typeface="Arial"/>
              </a:rPr>
              <a:pPr defTabSz="1023582">
                <a:defRPr/>
              </a:pPr>
              <a:t>‹#›</a:t>
            </a:fld>
            <a:endParaRPr lang="en-US" b="0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35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166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336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50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674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574" indent="-776574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865" indent="-646842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158" indent="-517124" algn="l" rtl="0" eaLnBrk="0" fontAlgn="base" hangingPunct="0">
        <a:spcBef>
          <a:spcPct val="20000"/>
        </a:spcBef>
        <a:spcAft>
          <a:spcPct val="0"/>
        </a:spcAft>
        <a:buChar char="•"/>
        <a:defRPr sz="5492">
          <a:solidFill>
            <a:schemeClr val="tx1"/>
          </a:solidFill>
          <a:latin typeface="+mn-lt"/>
        </a:defRPr>
      </a:lvl3pPr>
      <a:lvl4pPr marL="3625170" indent="-517124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1193" indent="-517124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8924" indent="-518088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5095" indent="-518088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1260" indent="-518088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7432" indent="-518088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166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336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503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674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0840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011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178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346" algn="l" defTabSz="2072336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7"/>
            <a:ext cx="21059775" cy="210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68"/>
            <a:ext cx="21059775" cy="831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  <p:sldLayoutId id="2147485630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89000">
              <a:srgbClr val="FFFFFF">
                <a:alpha val="60000"/>
                <a:lumMod val="90000"/>
                <a:lumOff val="10000"/>
              </a:srgb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63" tIns="97682" rIns="195363" bIns="97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81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>
            <a:lvl1pPr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>
            <a:lvl1pPr algn="ct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>
            <a:lvl1pPr algn="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6C130D-0D73-4ABF-8079-64F818418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  <p:sldLayoutId id="21474856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5pPr>
      <a:lvl6pPr marL="105802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6pPr>
      <a:lvl7pPr marL="2116056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7pPr>
      <a:lvl8pPr marL="317409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8pPr>
      <a:lvl9pPr marL="4232112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793520" indent="-79352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296" indent="-661270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  <a:cs typeface="+mn-cs"/>
        </a:defRPr>
      </a:lvl2pPr>
      <a:lvl3pPr marL="2645073" indent="-529013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  <a:cs typeface="+mn-cs"/>
        </a:defRPr>
      </a:lvl3pPr>
      <a:lvl4pPr marL="3703101" indent="-529013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  <a:cs typeface="+mn-cs"/>
        </a:defRPr>
      </a:lvl4pPr>
      <a:lvl5pPr marL="4761136" indent="-529013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5pPr>
      <a:lvl6pPr marL="5819158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6pPr>
      <a:lvl7pPr marL="6877193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7pPr>
      <a:lvl8pPr marL="7935216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8pPr>
      <a:lvl9pPr marL="8993248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023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056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4091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2112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0147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48175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6203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4235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Festa </a:t>
            </a: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Marija mtellgħa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s-</a:t>
            </a:r>
            <a:r>
              <a:rPr kumimoji="0" lang="en-GB" sz="1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GB" sz="1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9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1" y="6054334"/>
            <a:ext cx="427624" cy="4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712" tIns="105857" rIns="211712" bIns="10585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865948"/>
            <a:ext cx="23399750" cy="88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K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tieb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ta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Apokalissi</a:t>
            </a:r>
            <a:r>
              <a:rPr lang="en-GB" sz="155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ta’ San </a:t>
            </a:r>
            <a:r>
              <a:rPr lang="en-GB" sz="155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Gwann</a:t>
            </a:r>
            <a:r>
              <a:rPr lang="en-GB" sz="155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Appostlu</a:t>
            </a:r>
            <a:endParaRPr lang="mt-MT" sz="155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Apok</a:t>
            </a:r>
            <a:r>
              <a:rPr lang="en-GB" sz="10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11,19c; 12,1.3-4a.10ab</a:t>
            </a:r>
            <a:endParaRPr lang="en-GB" sz="10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ChangeArrowheads="1"/>
          </p:cNvSpPr>
          <p:nvPr/>
        </p:nvSpPr>
        <p:spPr bwMode="auto">
          <a:xfrm>
            <a:off x="385606" y="340082"/>
            <a:ext cx="22628538" cy="1231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Infetaħ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dehret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rka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deher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ChangeArrowheads="1"/>
          </p:cNvSpPr>
          <p:nvPr/>
        </p:nvSpPr>
        <p:spPr bwMode="auto">
          <a:xfrm>
            <a:off x="641868" y="1423359"/>
            <a:ext cx="22116014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liebsa x-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xemx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bil-qamar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riġlejha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b’kuruna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tnax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-il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kewkba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rasha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/>
        </p:nvSpPr>
        <p:spPr bwMode="auto">
          <a:xfrm>
            <a:off x="390153" y="1423360"/>
            <a:ext cx="22619444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 kienet fit-tqala u bdiet tgħajjat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bl-uġigħ tal-ħlas u tbati biex teħles. 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deher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ChangeArrowheads="1"/>
          </p:cNvSpPr>
          <p:nvPr/>
        </p:nvSpPr>
        <p:spPr bwMode="auto">
          <a:xfrm>
            <a:off x="322611" y="1423359"/>
            <a:ext cx="22461978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Dragun kbir minn lewn in-nar, 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b’sebat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irjus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għaxart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iqrun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b’seba’djademi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US" altLang="en-US" sz="15500" b="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irjusu</a:t>
            </a:r>
            <a:r>
              <a:rPr lang="en-US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b="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429152" y="1423359"/>
            <a:ext cx="22541446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/>
          <a:p>
            <a:pPr algn="ctr" eaLnBrk="0" hangingPunct="0"/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b’denbu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kines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mit-tlieta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kwiekeb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tas-sema u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waddabhom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l-art. </a:t>
            </a:r>
            <a:endParaRPr lang="mt-MT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F4A4-9310-4EEF-753A-14B9AF62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A5DA87DD-21A7-48D5-FFEF-6FBB11F85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52" y="1423359"/>
            <a:ext cx="22541446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/>
          <a:p>
            <a:pPr algn="ctr" eaLnBrk="0" hangingPunct="0"/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d-Dragun mar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qagħad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 li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kienet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tiled, biex kif tiled lil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binha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jibilgħu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2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79179" y="2615994"/>
            <a:ext cx="22241392" cy="73695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lvl="0" algn="ctr" eaLnBrk="0" hangingPunct="0">
              <a:defRPr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hi wildet iben, tifel, li</a:t>
            </a:r>
          </a:p>
          <a:p>
            <a:pPr lvl="0" algn="ctr" eaLnBrk="0" hangingPunct="0">
              <a:defRPr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għad irid jirgħa </a:t>
            </a:r>
          </a:p>
          <a:p>
            <a:pPr lvl="0" algn="ctr" eaLnBrk="0" hangingPunct="0">
              <a:defRPr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l-ġnus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b’xettru tal-ħadid.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E516C-4FA8-167C-6B4D-DE10D979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6BFDE1F0-B00B-2DF2-0C87-2746F0BC7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79" y="2615993"/>
            <a:ext cx="22241392" cy="73695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lvl="0" algn="ctr" eaLnBrk="0" hangingPunct="0">
              <a:defRPr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binha 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maħtuf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0" hangingPunct="0">
              <a:defRPr/>
            </a:pP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8615" y="2615993"/>
            <a:ext cx="22682520" cy="73695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l-Mara ħarbet fid-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 </a:t>
            </a:r>
            <a:endParaRPr lang="mt-MT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mt-MT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60515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lang="en-GB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423359"/>
            <a:ext cx="23399750" cy="97548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lvl="0" algn="ctr" eaLnBrk="0" hangingPunct="0">
              <a:defRPr/>
            </a:pP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“Issa 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ġiet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lvl="0" algn="ctr" eaLnBrk="0" hangingPunct="0">
              <a:defRPr/>
            </a:pP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s-</a:t>
            </a:r>
            <a:r>
              <a:rPr 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altna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endParaRPr lang="en-US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s-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l-Messija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8988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49908" y="4229131"/>
            <a:ext cx="20913526" cy="49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12" tIns="105857" rIns="211712" bIns="1058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Il-Kelma tal-Mulej</a:t>
            </a:r>
            <a:br>
              <a:rPr lang="en-GB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 </a:t>
            </a:r>
            <a:r>
              <a:rPr 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Irroddu ħajr lil Alla</a:t>
            </a:r>
            <a:endParaRPr lang="en-GB" sz="155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914862" y="4974820"/>
            <a:ext cx="21761629" cy="4984318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</p:spPr>
        <p:txBody>
          <a:bodyPr wrap="square" lIns="211712" tIns="105857" rIns="211712" bIns="105857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F’lemintek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is-Sultana, </a:t>
            </a:r>
            <a:endParaRPr 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tal-glorja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sp>
        <p:nvSpPr>
          <p:cNvPr id="83972" name="Text Box 12"/>
          <p:cNvSpPr txBox="1">
            <a:spLocks noChangeArrowheads="1"/>
          </p:cNvSpPr>
          <p:nvPr/>
        </p:nvSpPr>
        <p:spPr bwMode="auto">
          <a:xfrm>
            <a:off x="902393" y="784038"/>
            <a:ext cx="17782257" cy="25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1712" tIns="105857" rIns="211712" bIns="1058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 </a:t>
            </a:r>
            <a:endParaRPr lang="en-GB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869612" y="1423359"/>
            <a:ext cx="21559455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ultan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iġu </a:t>
            </a:r>
            <a:r>
              <a:rPr lang="en-GB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jilqg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f’lemintek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is-sultana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mżejna b’deheb ta’ Ofir.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538635" y="1423360"/>
            <a:ext cx="22250472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Isma’, binti, ħares u agħti widen,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insa ’l </a:t>
            </a:r>
            <a:r>
              <a:rPr lang="en-GB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niesek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’l dar missierek.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2611" y="3808628"/>
            <a:ext cx="22829605" cy="4984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lvl="0" algn="ctr">
              <a:defRPr/>
            </a:pP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F’lemintek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is-Sultana, </a:t>
            </a:r>
            <a:endParaRPr 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>
              <a:defRPr/>
            </a:pP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538635" y="1423359"/>
            <a:ext cx="22250472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Jixxennaq is-sultan għal ġmielek;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għax hu sidek, agħtih qima.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731166" y="1674529"/>
            <a:ext cx="21559455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Ix-xebbiet jiġu b’għana ta’ ferħ u għajjat,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jidħlu fil-palazz </a:t>
            </a:r>
            <a:endParaRPr lang="en-GB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tas-sultan.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2611" y="3808628"/>
            <a:ext cx="22829605" cy="4984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lvl="0" algn="ctr">
              <a:defRPr/>
            </a:pP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F’lemintek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is-Sultana, </a:t>
            </a:r>
            <a:endParaRPr 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>
              <a:defRPr/>
            </a:pP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8103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-442808"/>
            <a:ext cx="21059775" cy="199061"/>
          </a:xfrm>
        </p:spPr>
        <p:txBody>
          <a:bodyPr/>
          <a:lstStyle/>
          <a:p>
            <a:pPr eaLnBrk="1" hangingPunct="1"/>
            <a:r>
              <a:rPr lang="mt-MT" altLang="en-US" sz="9315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45192" y="1758933"/>
            <a:ext cx="22109365" cy="908371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ll-Ewwel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 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lill-Korintin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Kor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15,20-26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30203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ChangeArrowheads="1"/>
          </p:cNvSpPr>
          <p:nvPr/>
        </p:nvSpPr>
        <p:spPr bwMode="auto">
          <a:xfrm>
            <a:off x="432697" y="331421"/>
            <a:ext cx="22550537" cy="1214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Ħuti: Kristu kien imqajjem tassew mill-imwiet, </a:t>
            </a:r>
            <a:endParaRPr lang="mt-MT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 dawk li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raqdu.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Għaliex jekk permezz ta’ bniedem feġġet il-mewt, </a:t>
            </a:r>
            <a:endParaRPr lang="en-GB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"/>
          <p:cNvSpPr>
            <a:spLocks noChangeArrowheads="1"/>
          </p:cNvSpPr>
          <p:nvPr/>
        </p:nvSpPr>
        <p:spPr bwMode="auto">
          <a:xfrm>
            <a:off x="358081" y="256804"/>
            <a:ext cx="22441661" cy="1214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 bniedem ukoll iseħħ 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il-qawmien</a:t>
            </a:r>
            <a:r>
              <a:rPr lang="en-US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mill-imwiet. 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bħalma l-bnedmin kollha jmutu f’Adam, hekk </a:t>
            </a:r>
            <a:r>
              <a:rPr lang="it-I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en-GB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it-I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 jiksbu l-ħajja fi</a:t>
            </a:r>
            <a:r>
              <a:rPr lang="mt-MT" altLang="en-US" sz="15500" b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Kristu.</a:t>
            </a:r>
            <a:endParaRPr lang="en-US" altLang="en-US" sz="15500" b="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90153" y="1423360"/>
            <a:ext cx="22619444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kulħadd skont kif imissu: l-ewwel, Kristu; 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wara, dawk li huma ta’ Kristu, </a:t>
            </a:r>
            <a:r>
              <a:rPr lang="en-GB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GB" alt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 jiġi. 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1868" y="281583"/>
            <a:ext cx="22087578" cy="12140123"/>
          </a:xfrm>
          <a:prstGeom prst="rect">
            <a:avLst/>
          </a:prstGeom>
          <a:noFill/>
          <a:ln>
            <a:noFill/>
          </a:ln>
        </p:spPr>
        <p:txBody>
          <a:bodyPr lIns="211712" tIns="105857" rIns="211712" bIns="105857">
            <a:spAutoFit/>
          </a:bodyPr>
          <a:lstStyle/>
          <a:p>
            <a:pPr algn="ctr" eaLnBrk="0" hangingPunct="0"/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it-tmiem, meta</a:t>
            </a:r>
          </a:p>
          <a:p>
            <a:pPr algn="ctr" eaLnBrk="0" hangingPunct="0"/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 jerħi s-saltna f’idejn Alla l-Missier, wara li jkun qered kull ħakma u kull setgħa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kull qawwa.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56086" y="1536082"/>
            <a:ext cx="22087578" cy="9529409"/>
          </a:xfrm>
          <a:prstGeom prst="rect">
            <a:avLst/>
          </a:prstGeom>
          <a:noFill/>
          <a:ln>
            <a:noFill/>
          </a:ln>
        </p:spPr>
        <p:txBody>
          <a:bodyPr lIns="211712" tIns="105857" rIns="211712" bIns="105857">
            <a:spAutoFit/>
          </a:bodyPr>
          <a:lstStyle/>
          <a:p>
            <a:pPr algn="ctr"/>
            <a:r>
              <a:rPr lang="it-IT" altLang="en-US" sz="151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jeħtieġ li hu jsaltan</a:t>
            </a:r>
            <a:endParaRPr lang="en-US" altLang="en-US" sz="15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14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it-IT" sz="1514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 ma jqiegħed </a:t>
            </a:r>
            <a:endParaRPr lang="mt-MT" sz="1514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it-IT" sz="1514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l-għedewwa kollha taħt riġlejh.</a:t>
            </a:r>
            <a:r>
              <a:rPr lang="mt-MT" sz="1514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56086" y="3808628"/>
            <a:ext cx="22087578" cy="4984318"/>
          </a:xfrm>
          <a:prstGeom prst="rect">
            <a:avLst/>
          </a:prstGeom>
          <a:noFill/>
          <a:ln>
            <a:noFill/>
          </a:ln>
        </p:spPr>
        <p:txBody>
          <a:bodyPr lIns="211712" tIns="105857" rIns="211712" bIns="105857">
            <a:spAutoFit/>
          </a:bodyPr>
          <a:lstStyle/>
          <a:p>
            <a:pPr algn="ctr"/>
            <a:r>
              <a:rPr lang="it-I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L-aħħar</a:t>
            </a:r>
            <a:r>
              <a:rPr lang="mt-MT" alt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għadu li jinqered: il-Mewt.</a:t>
            </a:r>
            <a:endParaRPr lang="en-US" altLang="en-US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29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49908" y="4229131"/>
            <a:ext cx="20913526" cy="49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12" tIns="105857" rIns="211712" bIns="1058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Il-Kelma tal-Mulej</a:t>
            </a:r>
            <a:br>
              <a:rPr lang="en-GB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 </a:t>
            </a:r>
            <a:r>
              <a:rPr 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Irroddu ħajr lil Alla</a:t>
            </a:r>
            <a:endParaRPr lang="en-GB" sz="155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67704"/>
            <a:ext cx="419060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267" y="4860081"/>
            <a:ext cx="22800349" cy="26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5686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1103141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78009" y="2663896"/>
            <a:ext cx="22619444" cy="7369587"/>
          </a:xfrm>
          <a:prstGeom prst="rect">
            <a:avLst/>
          </a:prstGeom>
          <a:noFill/>
          <a:ln>
            <a:noFill/>
          </a:ln>
        </p:spPr>
        <p:txBody>
          <a:bodyPr wrap="square" lIns="211712" tIns="105857" rIns="211712" bIns="1058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ttellgħet</a:t>
            </a:r>
          </a:p>
          <a:p>
            <a:pPr algn="ctr" eaLnBrk="1" hangingPunct="1">
              <a:defRPr/>
            </a:pP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qtajja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</a:p>
          <a:p>
            <a:pPr algn="ctr" eaLnBrk="1" hangingPunct="1">
              <a:defRPr/>
            </a:pP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nġli</a:t>
            </a:r>
            <a:endParaRPr 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67704"/>
            <a:ext cx="419060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267" y="4860081"/>
            <a:ext cx="22800349" cy="26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5686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1103141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60515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1" y="6054334"/>
            <a:ext cx="427624" cy="4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712" tIns="105857" rIns="211712" bIns="105857">
            <a:spAutoFit/>
          </a:bodyPr>
          <a:lstStyle/>
          <a:p>
            <a:pPr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3424" y="1421500"/>
            <a:ext cx="22872902" cy="975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skont </a:t>
            </a:r>
            <a:r>
              <a:rPr lang="en-GB" sz="155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Glorja</a:t>
            </a: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lilek</a:t>
            </a: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endParaRPr lang="en-GB" sz="155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GB" sz="5524" b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11:39-56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29152" y="1423359"/>
            <a:ext cx="22541446" cy="97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12" tIns="105857" rIns="211712" bIns="1058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F’dawk il-ġranet Marija qamet u marret tħaffef lejn il-għoljiet, f’belt </a:t>
            </a:r>
            <a:endParaRPr lang="mt-MT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tal-Lhudija. </a:t>
            </a:r>
            <a:endParaRPr lang="it-IT" altLang="en-US" sz="15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a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611" y="108099"/>
            <a:ext cx="22682520" cy="12140123"/>
          </a:xfrm>
          <a:prstGeom prst="rect">
            <a:avLst/>
          </a:prstGeom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Daħlet għand Żakkarija u sellmet lil Eliżabetta. Malli Eliżabetta semgħet </a:t>
            </a: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 Marija </a:t>
            </a:r>
            <a:r>
              <a:rPr lang="it-I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ssellmilha,</a:t>
            </a:r>
            <a:r>
              <a:rPr lang="mt-M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it-tarbija qabżet  f</a:t>
            </a:r>
            <a:r>
              <a:rPr lang="mt-M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ħdana,</a:t>
            </a:r>
            <a:r>
              <a:rPr lang="it-I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154" y="1423359"/>
            <a:ext cx="22697442" cy="9754855"/>
          </a:xfrm>
          <a:prstGeom prst="rect">
            <a:avLst/>
          </a:prstGeom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pl-PL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Eliżabetta mtliet </a:t>
            </a:r>
          </a:p>
          <a:p>
            <a:pPr algn="ctr" eaLnBrk="0" hangingPunct="0">
              <a:defRPr/>
            </a:pPr>
            <a:r>
              <a:rPr lang="pl-PL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bl-Ispirtu s-Santu; u</a:t>
            </a:r>
          </a:p>
          <a:p>
            <a:pPr algn="ctr" eaLnBrk="0" hangingPunct="0">
              <a:defRPr/>
            </a:pPr>
            <a:r>
              <a:rPr lang="it-I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nfexxet f’għajta kbira u qalet:</a:t>
            </a:r>
            <a:endParaRPr lang="mt-MT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BFBC-775C-E83B-BACB-11FE9754A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8D4752-C7E6-CBBC-07CF-83AD80B13D8A}"/>
              </a:ext>
            </a:extLst>
          </p:cNvPr>
          <p:cNvSpPr/>
          <p:nvPr/>
        </p:nvSpPr>
        <p:spPr>
          <a:xfrm>
            <a:off x="344228" y="253742"/>
            <a:ext cx="22697442" cy="12140123"/>
          </a:xfrm>
          <a:prstGeom prst="rect">
            <a:avLst/>
          </a:prstGeom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“Imbierka inti fost in-nisa, u</a:t>
            </a: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mbierek il-frott tal-ġuf</a:t>
            </a: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tiegħek!</a:t>
            </a: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minn fejn ġieni dan li omm Sidi tiġi għandi? </a:t>
            </a:r>
            <a:endParaRPr lang="mt-MT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95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390153" y="230725"/>
            <a:ext cx="22619443" cy="121401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ara malli smajt</a:t>
            </a: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f’widnejja leħen </a:t>
            </a:r>
            <a:endParaRPr lang="mt-MT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it-tislima tiegħek, it-tarbija</a:t>
            </a:r>
            <a:endParaRPr lang="mt-MT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qabżet u tqanqlet </a:t>
            </a: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</a:t>
            </a:r>
            <a:r>
              <a:rPr lang="en-GB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ħdani.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390153" y="1423359"/>
            <a:ext cx="22619443" cy="97548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hienja dik li  emmnet li jseħħ kulma </a:t>
            </a: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ntqalilha min-naħa </a:t>
            </a:r>
          </a:p>
          <a:p>
            <a:pPr algn="ctr" eaLnBrk="0" hangingPunct="0">
              <a:defRPr/>
            </a:pPr>
            <a:r>
              <a:rPr lang="mt-M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it-IT" sz="155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Mulej.”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4A3BB-EFFA-C1A7-1641-FFE28C1B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0">
            <a:extLst>
              <a:ext uri="{FF2B5EF4-FFF2-40B4-BE49-F238E27FC236}">
                <a16:creationId xmlns:a16="http://schemas.microsoft.com/office/drawing/2014/main" id="{156CC4B2-983F-6C4F-9570-1385C2DF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53" y="5001262"/>
            <a:ext cx="22619443" cy="25990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qalet Marija:</a:t>
            </a:r>
            <a:endParaRPr lang="mt-MT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9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459060" y="338471"/>
            <a:ext cx="22298823" cy="121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 tfaħħar il-kobor 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u l-Ispirtu tiegħi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jifraħ f’Alla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s-Salvatur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 xeħet għajnejh fuq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32697" y="331421"/>
            <a:ext cx="22655353" cy="121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iċ-ċokon tal-qaddejja tiegħu.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minn issa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quddiem kull nisel jibda jsejjaħli hienja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is-Segħtani għamel</a:t>
            </a:r>
            <a:endParaRPr lang="en-US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9" y="1330203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32697" y="331421"/>
            <a:ext cx="22655353" cy="121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ħwejjeġ kbar; </a:t>
            </a:r>
          </a:p>
          <a:p>
            <a:pPr algn="ctr" eaLnBrk="0" hangingPunct="0">
              <a:defRPr/>
            </a:pP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-ħniena tiegħu tinfirex f’kull żmien fuq dawk li jibżgħu minnu.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wera 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22612" y="328359"/>
            <a:ext cx="22618082" cy="121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l-qawwa ta’ driegħu, </a:t>
            </a: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xerred lil dawk li huma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mkabbra f’qalbhom.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Niżżel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lvl="0" algn="ctr" eaLnBrk="0" hangingPunct="0">
              <a:defRPr/>
            </a:pP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setgħana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0" hangingPunct="0">
              <a:defRPr/>
            </a:pP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għolla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57381" y="258160"/>
            <a:ext cx="22640073" cy="121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ċ-ċkejknin. Mela b’kull ġid</a:t>
            </a:r>
          </a:p>
          <a:p>
            <a:pPr algn="ctr" eaLnBrk="0" hangingPunct="0">
              <a:defRPr/>
            </a:pP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 min hu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-ġuħ, u 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għonja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bagħathom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barra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b’xejn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rael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tiegħu, għax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57381" y="258160"/>
            <a:ext cx="22640073" cy="121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fil-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-bħalma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wiegħed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b’risq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 u </a:t>
            </a:r>
            <a:r>
              <a:rPr lang="en-US" sz="15500" i="1" dirty="0" err="1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nislu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</a:t>
            </a:r>
            <a:r>
              <a:rPr lang="mt-MT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i="1" dirty="0">
                <a:solidFill>
                  <a:srgbClr val="00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dejjem.”</a:t>
            </a:r>
            <a:endParaRPr lang="mt-MT" sz="15500" i="1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79838" y="1423359"/>
            <a:ext cx="22640073" cy="975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12" tIns="105857" rIns="211712" bIns="105857">
            <a:spAutoFit/>
          </a:bodyPr>
          <a:lstStyle/>
          <a:p>
            <a:pPr algn="ctr" eaLnBrk="0" hangingPunct="0">
              <a:defRPr/>
            </a:pP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baqgħet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Eliżabetta</a:t>
            </a:r>
            <a:r>
              <a:rPr lang="mt-MT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xi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xhur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reġgħet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darha</a:t>
            </a:r>
            <a:r>
              <a:rPr 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8058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1" y="6054334"/>
            <a:ext cx="427624" cy="4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712" tIns="105857" rIns="211712" bIns="10585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43647" y="3757233"/>
            <a:ext cx="22307614" cy="487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712" tIns="105857" rIns="211712" bIns="10585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1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</a:t>
            </a:r>
            <a:r>
              <a:rPr lang="en-GB" sz="1514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Kelma</a:t>
            </a:r>
            <a:r>
              <a:rPr lang="en-GB" sz="151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14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tal-Mulej</a:t>
            </a:r>
            <a:endParaRPr lang="en-GB" sz="1514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145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R:/ </a:t>
            </a:r>
            <a:r>
              <a:rPr lang="en-GB" sz="15145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Tifħir</a:t>
            </a:r>
            <a:r>
              <a:rPr lang="en-GB" sz="15145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145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lilek</a:t>
            </a:r>
            <a:r>
              <a:rPr lang="en-GB" sz="15145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145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Kristu</a:t>
            </a:r>
            <a:endParaRPr lang="en-US" sz="15145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50BC6E3-47F9-05E0-DF97-F1E572F5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DC5CF941-D40F-F73D-D0AA-B825DDB181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>
            <a:extLst>
              <a:ext uri="{FF2B5EF4-FFF2-40B4-BE49-F238E27FC236}">
                <a16:creationId xmlns:a16="http://schemas.microsoft.com/office/drawing/2014/main" id="{3AF42B2E-A549-2922-1EF3-5BF8BB17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8699FB-370C-8465-CC75-A26E080F409E}"/>
              </a:ext>
            </a:extLst>
          </p:cNvPr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Festa </a:t>
            </a: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Marija mtellgħa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s-</a:t>
            </a:r>
            <a:r>
              <a:rPr kumimoji="0" lang="en-GB" sz="1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GB" sz="1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52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2782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8" y="291450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8" y="258777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b="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b="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b="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b="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60515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40769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4" y="240769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4" y="33078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it-IT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4" y="33078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2" y="1484084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2" y="1484084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2" y="2412355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altLang="en-US" sz="15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36092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6" y="1332235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29726AD-EB6B-C321-1A0F-CEEF82D8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954040B3-7BF4-93FF-DBA8-609F0A8437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>
            <a:extLst>
              <a:ext uri="{FF2B5EF4-FFF2-40B4-BE49-F238E27FC236}">
                <a16:creationId xmlns:a16="http://schemas.microsoft.com/office/drawing/2014/main" id="{B9B2BC71-0CD1-B017-364A-CD89AA538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7DFBA-C25A-2F55-09D0-683BBBA6B201}"/>
              </a:ext>
            </a:extLst>
          </p:cNvPr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Festa </a:t>
            </a: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Marija mtellgħa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s-</a:t>
            </a:r>
            <a:r>
              <a:rPr kumimoji="0" lang="en-GB" sz="1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GB" sz="1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24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1086</Words>
  <Application>Microsoft Office PowerPoint</Application>
  <PresentationFormat>Custom</PresentationFormat>
  <Paragraphs>173</Paragraphs>
  <Slides>67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Calibri</vt:lpstr>
      <vt:lpstr>Malta</vt:lpstr>
      <vt:lpstr>Maltese Times Roman</vt:lpstr>
      <vt:lpstr>Times New Roman</vt:lpstr>
      <vt:lpstr>Default Design</vt:lpstr>
      <vt:lpstr>1_Default Design</vt:lpstr>
      <vt:lpstr>2_Default Design</vt:lpstr>
      <vt:lpstr>3_Default Design</vt:lpstr>
      <vt:lpstr>13_Default Design</vt:lpstr>
      <vt:lpstr>1_Office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148</cp:revision>
  <dcterms:created xsi:type="dcterms:W3CDTF">2005-08-04T21:30:09Z</dcterms:created>
  <dcterms:modified xsi:type="dcterms:W3CDTF">2025-08-06T05:39:17Z</dcterms:modified>
</cp:coreProperties>
</file>