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  <p:sldMasterId id="2147483877" r:id="rId3"/>
  </p:sldMasterIdLst>
  <p:notesMasterIdLst>
    <p:notesMasterId r:id="rId48"/>
  </p:notesMasterIdLst>
  <p:sldIdLst>
    <p:sldId id="291" r:id="rId4"/>
    <p:sldId id="966" r:id="rId5"/>
    <p:sldId id="967" r:id="rId6"/>
    <p:sldId id="968" r:id="rId7"/>
    <p:sldId id="969" r:id="rId8"/>
    <p:sldId id="970" r:id="rId9"/>
    <p:sldId id="1071" r:id="rId10"/>
    <p:sldId id="1072" r:id="rId11"/>
    <p:sldId id="292" r:id="rId12"/>
    <p:sldId id="293" r:id="rId13"/>
    <p:sldId id="294" r:id="rId14"/>
    <p:sldId id="295" r:id="rId15"/>
    <p:sldId id="1074" r:id="rId16"/>
    <p:sldId id="296" r:id="rId17"/>
    <p:sldId id="333" r:id="rId18"/>
    <p:sldId id="297" r:id="rId19"/>
    <p:sldId id="298" r:id="rId20"/>
    <p:sldId id="299" r:id="rId21"/>
    <p:sldId id="300" r:id="rId22"/>
    <p:sldId id="334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31" r:id="rId31"/>
    <p:sldId id="308" r:id="rId32"/>
    <p:sldId id="332" r:id="rId33"/>
    <p:sldId id="309" r:id="rId34"/>
    <p:sldId id="310" r:id="rId35"/>
    <p:sldId id="1075" r:id="rId36"/>
    <p:sldId id="311" r:id="rId37"/>
    <p:sldId id="312" r:id="rId38"/>
    <p:sldId id="1076" r:id="rId39"/>
    <p:sldId id="330" r:id="rId40"/>
    <p:sldId id="313" r:id="rId41"/>
    <p:sldId id="315" r:id="rId42"/>
    <p:sldId id="1077" r:id="rId43"/>
    <p:sldId id="316" r:id="rId44"/>
    <p:sldId id="335" r:id="rId45"/>
    <p:sldId id="317" r:id="rId46"/>
    <p:sldId id="1073" r:id="rId47"/>
  </p:sldIdLst>
  <p:sldSz cx="23402925" cy="126015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7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61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4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3500" algn="l" defTabSz="2057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2200" algn="l" defTabSz="2057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200900" algn="l" defTabSz="2057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9600" algn="l" defTabSz="2057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69"/>
    <a:srgbClr val="401B5B"/>
    <a:srgbClr val="00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0" autoAdjust="0"/>
    <p:restoredTop sz="94660"/>
  </p:normalViewPr>
  <p:slideViewPr>
    <p:cSldViewPr>
      <p:cViewPr varScale="1">
        <p:scale>
          <a:sx n="46" d="100"/>
          <a:sy n="46" d="100"/>
        </p:scale>
        <p:origin x="72" y="318"/>
      </p:cViewPr>
      <p:guideLst>
        <p:guide orient="horz" pos="3969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0E07CB-CF1E-46AD-9BC4-FBA2133AB936}" type="datetimeFigureOut">
              <a:rPr lang="mt-MT"/>
              <a:pPr>
                <a:defRPr/>
              </a:pPr>
              <a:t>06/08/2025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C587833-2206-4E5F-93DC-09104ACA2A0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264082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7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4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61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8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35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22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2009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96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407B38-1671-4E2A-849C-C3828785DC18}" type="slidenum">
              <a:rPr lang="mt-MT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mt-MT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90776-39C5-28C9-DAAE-5293EB9C5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AA905395-259F-4B95-2878-C2E9A7A231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883F684F-5A25-3E82-1136-453D9C0D5E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254A9F1A-D71E-AA18-F0FE-1C92E2968A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407B38-1671-4E2A-849C-C3828785DC18}" type="slidenum">
              <a:rPr lang="mt-MT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mt-MT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87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C29EFE-0DBF-40C0-BDE2-99D24E09FADF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1569E-D0ED-44B1-89BB-706A0176C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2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AF006-E585-4946-91EE-16A2AF5D9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9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852D-DE7F-4FAA-B2AC-FAD6D0E10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4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0155" y="504700"/>
            <a:ext cx="21062633" cy="107521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F6EAE-EB75-42C8-B2BD-2F6ACACA4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80133" y="2520315"/>
            <a:ext cx="21062633" cy="3360420"/>
          </a:xfrm>
        </p:spPr>
        <p:txBody>
          <a:bodyPr lIns="102870" tIns="0" rIns="10287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0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10439" y="6121995"/>
            <a:ext cx="16382048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28700" indent="0" algn="ctr">
              <a:buNone/>
            </a:lvl2pPr>
            <a:lvl3pPr marL="2057400" indent="0" algn="ctr">
              <a:buNone/>
            </a:lvl3pPr>
            <a:lvl4pPr marL="3086100" indent="0" algn="ctr">
              <a:buNone/>
            </a:lvl4pPr>
            <a:lvl5pPr marL="4114800" indent="0" algn="ctr">
              <a:buNone/>
            </a:lvl5pPr>
            <a:lvl6pPr marL="5143500" indent="0" algn="ctr">
              <a:buNone/>
            </a:lvl6pPr>
            <a:lvl7pPr marL="6172200" indent="0" algn="ctr">
              <a:buNone/>
            </a:lvl7pPr>
            <a:lvl8pPr marL="7200900" indent="0" algn="ctr">
              <a:buNone/>
            </a:lvl8pPr>
            <a:lvl9pPr marL="8229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1E945A-AE19-4CBB-A461-9E85E2C98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04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E47DB3-CF20-433F-AF14-8292541B1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482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512" y="1120140"/>
            <a:ext cx="18137267" cy="336042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0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5512" y="4608057"/>
            <a:ext cx="18137267" cy="2774096"/>
          </a:xfrm>
        </p:spPr>
        <p:txBody>
          <a:bodyPr/>
          <a:lstStyle>
            <a:lvl1pPr marL="164592" indent="0" algn="l">
              <a:buNone/>
              <a:defRPr sz="4500">
                <a:solidFill>
                  <a:schemeClr val="tx1"/>
                </a:solidFill>
              </a:defRPr>
            </a:lvl1pPr>
            <a:lvl2pPr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2E213D-1684-4C05-82F6-489C49843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44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0022B90-53C4-4454-80E0-5B7ED9009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4250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6" y="501729"/>
            <a:ext cx="21062633" cy="21002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69"/>
            <a:ext cx="10340356" cy="1379755"/>
          </a:xfrm>
        </p:spPr>
        <p:txBody>
          <a:bodyPr anchor="ctr"/>
          <a:lstStyle>
            <a:lvl1pPr marL="0" indent="0">
              <a:buNone/>
              <a:defRPr sz="5400" b="0" cap="all" baseline="0">
                <a:solidFill>
                  <a:schemeClr val="tx1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1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8362" y="2820769"/>
            <a:ext cx="10344418" cy="1379755"/>
          </a:xfrm>
        </p:spPr>
        <p:txBody>
          <a:bodyPr anchor="ctr"/>
          <a:lstStyle>
            <a:lvl1pPr marL="0" indent="0">
              <a:buNone/>
              <a:defRPr sz="5400" b="0" cap="all" baseline="0">
                <a:solidFill>
                  <a:schemeClr val="tx1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1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70146" y="4340543"/>
            <a:ext cx="10340356" cy="691628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4340543"/>
            <a:ext cx="10344418" cy="691628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008FD4-3759-4F83-A5D6-DD6CBE032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7324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5304D1-AD8C-43D4-9C91-F467FAFDC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6476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E5CBB7-4B2C-4EB0-80AA-7DFA4990B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943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7E15A-7D41-413C-AEAE-63AA4FD1A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>
            <a:sp3d prstMaterial="softEdge"/>
          </a:bodyPr>
          <a:lstStyle>
            <a:lvl1pPr algn="l">
              <a:buNone/>
              <a:defRPr sz="50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70148" y="2800351"/>
            <a:ext cx="7699401" cy="8456475"/>
          </a:xfrm>
        </p:spPr>
        <p:txBody>
          <a:bodyPr/>
          <a:lstStyle>
            <a:lvl1pPr marL="0" indent="0">
              <a:buNone/>
              <a:defRPr sz="3200"/>
            </a:lvl1pPr>
            <a:lvl2pPr>
              <a:buNone/>
              <a:defRPr sz="2700"/>
            </a:lvl2pPr>
            <a:lvl3pPr>
              <a:buNone/>
              <a:defRPr sz="23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5000"/>
            </a:lvl3pPr>
            <a:lvl4pPr>
              <a:defRPr sz="4500"/>
            </a:lvl4pPr>
            <a:lvl5pPr>
              <a:defRPr sz="4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AD5CBF-1348-444A-B18E-5D31EB3D3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54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585" y="1120140"/>
            <a:ext cx="14041755" cy="959704"/>
          </a:xfrm>
        </p:spPr>
        <p:txBody>
          <a:bodyPr lIns="102870" rIns="102870" bIns="0" anchor="b">
            <a:sp3d prstMaterial="softEdge"/>
          </a:bodyPr>
          <a:lstStyle>
            <a:lvl1pPr algn="ctr">
              <a:buNone/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0585" y="3366254"/>
            <a:ext cx="14041755" cy="728091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585" y="2143971"/>
            <a:ext cx="14041755" cy="974522"/>
          </a:xfrm>
        </p:spPr>
        <p:txBody>
          <a:bodyPr lIns="102870" rIns="102870"/>
          <a:lstStyle>
            <a:lvl1pPr marL="0" indent="0" algn="ctr">
              <a:buNone/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1E89DB-1BBB-4B02-829A-AD0C12EB8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8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B65163-D726-47AB-99E9-63D47078F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1156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7121D8-A5AE-4ADC-8136-FE1CC7195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30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5220" y="1120140"/>
            <a:ext cx="19892486" cy="100812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5220" y="11481435"/>
            <a:ext cx="4875609" cy="84010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6000" y="11481435"/>
            <a:ext cx="7410926" cy="84010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72096" y="11481435"/>
            <a:ext cx="4875609" cy="84010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2F3390-179E-4735-B1F7-FA532B312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8076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1158-0F29-452F-8BC9-860140AC9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56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4A489-CFB0-43D1-8F6A-190A2B735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74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F5323-CA0A-4C8B-96AD-A51A4191E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75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73170-FB8F-4602-B8BB-3D114FBF2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80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3C17-3127-4C3C-B468-44F7741DA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8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A8C48-464C-4603-B82A-FDC471F14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24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02B33-FAE1-4274-8A27-ACC1B618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36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3342C-AB27-414D-B779-95A2C35A4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44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CDC15-A3E8-4B14-8AD9-C2FD4288A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10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7E5EF-4700-4060-B04D-CB28A6AA1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75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2D56A-C17C-4E54-A408-6EA8B27F4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83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B7556-5126-40CE-9B92-EB1223266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4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E9803-C7A8-455E-BB4B-C3E477587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8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F8A93-D3F3-4BC4-9A92-C4A7DC50A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8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F20F-D1A0-4032-AEB5-065131ADB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8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C79D1-2DF4-41FE-8C5C-A536E12F3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4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D203-DBAF-48FF-9815-604DCD27F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0523E-D804-4B36-91C4-3170577C7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3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6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6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1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C1091E-1E09-47C3-8D98-3DB90DC19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70146" y="504647"/>
            <a:ext cx="21062633" cy="2100263"/>
          </a:xfrm>
          <a:prstGeom prst="rect">
            <a:avLst/>
          </a:prstGeom>
        </p:spPr>
        <p:txBody>
          <a:bodyPr vert="horz" lIns="205740" tIns="102870" rIns="205740" bIns="10287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70146" y="2940368"/>
            <a:ext cx="21062633" cy="86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70146" y="11790641"/>
            <a:ext cx="5460683" cy="670917"/>
          </a:xfrm>
          <a:prstGeom prst="rect">
            <a:avLst/>
          </a:prstGeom>
        </p:spPr>
        <p:txBody>
          <a:bodyPr vert="horz" lIns="205740" tIns="102870" rIns="205740" bIns="102870" anchor="b"/>
          <a:lstStyle>
            <a:lvl1pPr algn="l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6000" y="11790641"/>
            <a:ext cx="7410926" cy="670917"/>
          </a:xfrm>
          <a:prstGeom prst="rect">
            <a:avLst/>
          </a:prstGeom>
        </p:spPr>
        <p:txBody>
          <a:bodyPr vert="horz" lIns="205740" tIns="102870" rIns="205740" bIns="102870" anchor="b"/>
          <a:lstStyle>
            <a:lvl1pPr algn="ctr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82535" y="11790641"/>
            <a:ext cx="1950244" cy="670917"/>
          </a:xfrm>
          <a:prstGeom prst="rect">
            <a:avLst/>
          </a:prstGeom>
        </p:spPr>
        <p:txBody>
          <a:bodyPr vert="horz" lIns="0" tIns="102870" rIns="0" bIns="102870" anchor="b"/>
          <a:lstStyle>
            <a:lvl1pPr algn="r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+mn-cs"/>
              </a:defRPr>
            </a:lvl1pPr>
          </a:lstStyle>
          <a:p>
            <a:pPr>
              <a:defRPr/>
            </a:pPr>
            <a:fld id="{C60C5299-FC0A-4966-8B81-A2C69B1E9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2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5pPr>
      <a:lvl6pPr marL="1028700" algn="ctr" rtl="0" fontAlgn="base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6pPr>
      <a:lvl7pPr marL="2057400" algn="ctr" rtl="0" fontAlgn="base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8pPr>
      <a:lvl9pPr marL="4114800" algn="ctr" rtl="0" fontAlgn="base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9pPr>
    </p:titleStyle>
    <p:bodyStyle>
      <a:lvl1pPr marL="1232298" indent="-925117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953817" indent="-6357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550319" indent="-5143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043238" indent="-41076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3475436" indent="-41076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3970782" indent="-4114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4423410" indent="-4114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4114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5328666" indent="-4114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6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6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1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992B7D-7EF0-4D2E-8F83-D6D3F7435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D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idx="1"/>
          </p:nvPr>
        </p:nvSpPr>
        <p:spPr>
          <a:xfrm>
            <a:off x="1335066" y="2764606"/>
            <a:ext cx="20732792" cy="7072362"/>
          </a:xfrm>
        </p:spPr>
        <p:txBody>
          <a:bodyPr/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mt-MT" sz="14000" b="1" dirty="0">
                <a:latin typeface="Times New Roman" pitchFamily="18" charset="0"/>
              </a:rPr>
              <a:t>24 t’ Awwissu </a:t>
            </a:r>
            <a:r>
              <a:rPr lang="en-US" sz="14000" b="1" dirty="0">
                <a:latin typeface="Times New Roman" pitchFamily="18" charset="0"/>
              </a:rPr>
              <a:t>Festa ta</a:t>
            </a:r>
            <a:r>
              <a:rPr lang="mt-MT" sz="14000" b="1" dirty="0">
                <a:latin typeface="Times New Roman" pitchFamily="18" charset="0"/>
              </a:rPr>
              <a:t>’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BARTILMEW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latin typeface="Times New Roman" pitchFamily="18" charset="0"/>
              </a:rPr>
              <a:t>appostlu</a:t>
            </a:r>
            <a:endParaRPr lang="en-US" sz="155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521416" y="1426375"/>
            <a:ext cx="22360094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L-</a:t>
            </a:r>
            <a:r>
              <a:rPr lang="en-GB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anġlu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ġie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u </a:t>
            </a:r>
            <a:r>
              <a:rPr lang="en-GB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jkellimni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u </a:t>
            </a:r>
            <a:r>
              <a:rPr lang="en-GB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qalli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 </a:t>
            </a:r>
          </a:p>
          <a:p>
            <a:pPr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Ejja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nurik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il-Għarusa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mart il-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Ħaruf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”.  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0" y="233742"/>
            <a:ext cx="23402925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U </a:t>
            </a:r>
            <a:r>
              <a:rPr lang="en-GB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ħadni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fl-ispirtu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fuq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GB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muntanja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kbira u </a:t>
            </a:r>
            <a:r>
              <a:rPr lang="en-GB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għolja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</a:t>
            </a:r>
            <a:endParaRPr lang="mt-MT" sz="155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u </a:t>
            </a:r>
            <a:r>
              <a:rPr lang="en-GB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wrieni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l-Belt </a:t>
            </a:r>
            <a:r>
              <a:rPr lang="en-GB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Qaddisa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</a:t>
            </a:r>
            <a:endParaRPr lang="en-US" sz="155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Ġerusalemm,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nieżla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mis-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sema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mingħand Alla,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07130" y="1426375"/>
            <a:ext cx="22988666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sv-SE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bis-sebħ ta’ Alla fiha, tiddi</a:t>
            </a:r>
            <a:r>
              <a:rPr lang="mt-MT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bħal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ħaġra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mill-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aktar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prezzjuża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bħal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ġaspru</a:t>
            </a:r>
            <a:r>
              <a:rPr lang="mt-MT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jleqq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daqs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il-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kristall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F27DA26-55CB-6855-D281-80477CFA5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094EABF4-965A-DC5F-A9C0-294A72B96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30" y="215368"/>
            <a:ext cx="22988666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Għandha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ħajt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kbir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u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għoli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bi tnax-il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bieb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fih, u tnax-il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Anġlu</a:t>
            </a:r>
            <a:r>
              <a:rPr lang="mt-MT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fil-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bibien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li fuqhom hemm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miktuba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ismijiet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jiġifieri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778325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492389" y="1426375"/>
            <a:ext cx="22418147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ismijiet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tat-tnax-il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tribu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ta’ wlied Israel.</a:t>
            </a:r>
            <a:r>
              <a:rPr lang="en-US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Tlieta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minn dawn il-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bibien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jagħtu</a:t>
            </a:r>
            <a:r>
              <a:rPr lang="mt-MT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għan-naħa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tal-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lvant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0" y="1426375"/>
            <a:ext cx="23060103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tlieta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għan-naħa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mt-MT" altLang="en-US" sz="155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tat-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tramuntana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tlieta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mt-MT" altLang="en-US" sz="155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għan-naħa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tan-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nofsinhar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u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tlieta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għan-naħa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tal-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punent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</a:t>
            </a:r>
            <a:endParaRPr lang="en-US" altLang="en-US" sz="155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414258" y="228557"/>
            <a:ext cx="22502970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U 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ħajt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tal-Belt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għandu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tnax-il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pedament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li fuqhom hemm it-tnax-il- 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isem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tat-tnax il-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Appostlu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tal-</a:t>
            </a:r>
            <a:r>
              <a:rPr lang="en-GB" altLang="en-US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Ħaruf</a:t>
            </a:r>
            <a:r>
              <a:rPr lang="en-GB" altLang="en-US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</a:t>
            </a:r>
            <a:endParaRPr lang="en-US" altLang="en-US" sz="155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14258" y="3871895"/>
            <a:ext cx="22484685" cy="49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roddu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alt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692350" y="4788619"/>
            <a:ext cx="20640080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5740" tIns="102870" rIns="205740" bIns="1028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Ħbiebek ixandru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l-ġmiel ta’ saltnatek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43AD5-61E3-5CA2-F842-D559F385049F}"/>
              </a:ext>
            </a:extLst>
          </p:cNvPr>
          <p:cNvSpPr txBox="1"/>
          <p:nvPr/>
        </p:nvSpPr>
        <p:spPr>
          <a:xfrm>
            <a:off x="1702356" y="1404243"/>
            <a:ext cx="16551833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414258" y="2157383"/>
            <a:ext cx="22431531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iroddlok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ħajr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ħbiebek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iberkuk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94782" y="395387"/>
            <a:ext cx="22685378" cy="1202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fr-F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`l Alla</a:t>
            </a:r>
            <a:r>
              <a:rPr lang="mt-MT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</a:t>
            </a:r>
            <a:r>
              <a:rPr lang="mt-MT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lang="mt-MT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lang="fr-FR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414258" y="1585879"/>
            <a:ext cx="22431531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sebħ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tas-saltna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ixandru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setgħa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jitkellmu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1198590" y="4183024"/>
            <a:ext cx="21005750" cy="49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Ħbiebek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ixandru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l-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ġmiel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ta’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saltnatek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914324" y="238926"/>
            <a:ext cx="21375485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jgħarrfu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lill-bnedmin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ġmiel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lorjuż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tas-saltna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828854" y="1514441"/>
            <a:ext cx="21375485" cy="974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5740" tIns="102870" rIns="205740" bIns="102870">
            <a:spAutoFit/>
          </a:bodyPr>
          <a:lstStyle/>
          <a:p>
            <a:pPr algn="ctr">
              <a:defRPr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Saltnatek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hi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taż-żminijiet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ħakma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nisel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nisel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1198590" y="4183024"/>
            <a:ext cx="21005750" cy="49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Ħbiebek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ixandru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l-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ġmiel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ta’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saltnatek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14598388" y="4288036"/>
            <a:ext cx="415563" cy="173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lta" pitchFamily="34" charset="0"/>
              <a:cs typeface="Arial" pitchFamily="34" charset="0"/>
            </a:endParaRP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1109204" y="1657317"/>
            <a:ext cx="21391735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fl-imġiba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wajjeb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fl-egħmil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14598388" y="4288036"/>
            <a:ext cx="415563" cy="173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lta" pitchFamily="34" charset="0"/>
              <a:cs typeface="Arial" pitchFamily="34" charset="0"/>
            </a:endParaRP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1271514" y="1443003"/>
            <a:ext cx="21391737" cy="974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5740" tIns="102870" rIns="205740" bIns="102870">
            <a:spAutoFit/>
          </a:bodyPr>
          <a:lstStyle/>
          <a:p>
            <a:pPr algn="ctr">
              <a:defRPr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Qrib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isejjaħlu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>
              <a:defRPr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kull min </a:t>
            </a: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isejjaħlu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GB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fis-sewwa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1198590" y="4183024"/>
            <a:ext cx="21005750" cy="49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Ħbiebek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ixandru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l-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ġmiel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ta’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saltnatek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2914588" y="3586143"/>
            <a:ext cx="17509471" cy="4903896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lvl="0" algn="ctr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9630" y="11498578"/>
            <a:ext cx="546116" cy="5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628573" y="3729019"/>
            <a:ext cx="22074342" cy="49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Rabbi,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Iben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inti s-Sultan ta’ I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rael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765" y="1541174"/>
            <a:ext cx="22757395" cy="963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hangingPunct="0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Inroddulek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għall-glorja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Alla, Sultan tas-sema, 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1059" eaLnBrk="0" hangingPunct="0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Missier li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fr-FR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2843150" y="3514705"/>
            <a:ext cx="17509471" cy="4903896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lvl="0" algn="ctr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9630" y="11498578"/>
            <a:ext cx="546116" cy="5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28755"/>
            <a:ext cx="23078726" cy="89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Ġwann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Ġw 1, 45-51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449977" y="3811644"/>
            <a:ext cx="22502970" cy="49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F’dak </a:t>
            </a:r>
            <a:r>
              <a:rPr lang="en-GB" sz="15500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iż-żmien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:  Filippu sab lil Natanael u qallu: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6F32B8E-A2C1-24CE-08D8-14CDCC1F3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>
            <a:extLst>
              <a:ext uri="{FF2B5EF4-FFF2-40B4-BE49-F238E27FC236}">
                <a16:creationId xmlns:a16="http://schemas.microsoft.com/office/drawing/2014/main" id="{80E52460-9D20-F5D2-6D4D-2F400CBF7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78" y="1426376"/>
            <a:ext cx="22502970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Sibna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dak li fuqu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kitbu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Mosè, fil-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l-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profeti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Ġesù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Nażaret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bin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Ġużeppi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endParaRPr lang="en-US" sz="15500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881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592854" y="233742"/>
            <a:ext cx="22217218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Qallu Natanael:</a:t>
            </a:r>
          </a:p>
          <a:p>
            <a:pPr algn="ctr">
              <a:defRPr/>
            </a:pPr>
            <a:r>
              <a:rPr lang="en-GB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“Tista’ </a:t>
            </a:r>
            <a:r>
              <a:rPr lang="en-GB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toħroġ</a:t>
            </a:r>
            <a:r>
              <a:rPr lang="en-GB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xi </a:t>
            </a:r>
            <a:r>
              <a:rPr lang="en-GB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ħaġa</a:t>
            </a:r>
            <a:r>
              <a:rPr lang="en-GB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tajba</a:t>
            </a:r>
            <a:r>
              <a:rPr lang="en-GB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minn </a:t>
            </a:r>
            <a:r>
              <a:rPr lang="en-GB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Nażaret</a:t>
            </a:r>
            <a:r>
              <a:rPr lang="en-GB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?”</a:t>
            </a:r>
          </a:p>
          <a:p>
            <a:pPr algn="ctr">
              <a:defRPr/>
            </a:pP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“Ejja u ara”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5500" dirty="0">
                <a:solidFill>
                  <a:srgbClr val="000000"/>
                </a:solidFill>
                <a:latin typeface="Times New Roman" pitchFamily="18" charset="0"/>
              </a:rPr>
              <a:t>wieġbu Filippu.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378540" y="3811645"/>
            <a:ext cx="22645846" cy="49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5500" dirty="0">
                <a:solidFill>
                  <a:srgbClr val="000000"/>
                </a:solidFill>
                <a:latin typeface="Times New Roman" pitchFamily="18" charset="0"/>
              </a:rPr>
              <a:t>Meta Ġesù </a:t>
            </a:r>
            <a:r>
              <a:rPr lang="en-GB" sz="15500" dirty="0" err="1">
                <a:solidFill>
                  <a:srgbClr val="000000"/>
                </a:solidFill>
                <a:latin typeface="Times New Roman" pitchFamily="18" charset="0"/>
              </a:rPr>
              <a:t>ra</a:t>
            </a:r>
            <a:r>
              <a:rPr lang="en-US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</a:rPr>
              <a:t>lil Natanael </a:t>
            </a:r>
            <a:r>
              <a:rPr lang="en-GB" sz="15500" dirty="0" err="1">
                <a:solidFill>
                  <a:srgbClr val="000000"/>
                </a:solidFill>
                <a:latin typeface="Times New Roman" pitchFamily="18" charset="0"/>
              </a:rPr>
              <a:t>riesaq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</a:rPr>
              <a:t> lejh, </a:t>
            </a:r>
            <a:r>
              <a:rPr lang="en-GB" sz="15500" dirty="0" err="1">
                <a:solidFill>
                  <a:srgbClr val="000000"/>
                </a:solidFill>
                <a:latin typeface="Times New Roman" pitchFamily="18" charset="0"/>
              </a:rPr>
              <a:t>qal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ED0C0DF-1D55-72FA-7B2D-379BB4855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id="{5365A4D1-3467-D7C8-9BB2-73960ADC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40" y="2619010"/>
            <a:ext cx="22645846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“Hawn hu 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raeli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</a:t>
            </a:r>
          </a:p>
          <a:p>
            <a:pPr algn="ctr" eaLnBrk="1" hangingPunct="1">
              <a:defRPr/>
            </a:pP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jistħoqqlu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 ebda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qerq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fih.”</a:t>
            </a:r>
            <a:endParaRPr lang="en-GB" sz="15500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76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414258" y="2619011"/>
            <a:ext cx="22574408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</a:rPr>
              <a:t>Natanael </a:t>
            </a:r>
            <a:r>
              <a:rPr lang="en-GB" sz="15500" dirty="0" err="1">
                <a:solidFill>
                  <a:srgbClr val="000000"/>
                </a:solidFill>
                <a:latin typeface="Times New Roman" pitchFamily="18" charset="0"/>
              </a:rPr>
              <a:t>staqsieh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</a:rPr>
              <a:t>:   </a:t>
            </a:r>
          </a:p>
          <a:p>
            <a:pPr algn="ctr" eaLnBrk="1" hangingPunct="1">
              <a:defRPr/>
            </a:pPr>
            <a:r>
              <a:rPr lang="en-GB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“Rabbi kif </a:t>
            </a:r>
            <a:r>
              <a:rPr lang="en-GB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sirt</a:t>
            </a:r>
            <a:r>
              <a:rPr lang="en-GB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tafni</a:t>
            </a:r>
            <a:r>
              <a:rPr lang="en-GB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15500" b="1" i="1" dirty="0">
              <a:solidFill>
                <a:srgbClr val="401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GB" sz="15500" dirty="0">
                <a:solidFill>
                  <a:srgbClr val="000000"/>
                </a:solidFill>
                <a:latin typeface="Times New Roman" pitchFamily="18" charset="0"/>
              </a:rPr>
              <a:t>U </a:t>
            </a:r>
            <a:r>
              <a:rPr lang="en-GB" sz="15500" dirty="0" err="1">
                <a:solidFill>
                  <a:srgbClr val="000000"/>
                </a:solidFill>
                <a:latin typeface="Times New Roman" pitchFamily="18" charset="0"/>
              </a:rPr>
              <a:t>Ġes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ù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</a:rPr>
              <a:t> wieġbu:</a:t>
            </a:r>
            <a:endParaRPr lang="mt-MT" sz="155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-11425" y="656935"/>
            <a:ext cx="23402925" cy="1128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Rajtek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is-siġra tat-tin</a:t>
            </a:r>
          </a:p>
          <a:p>
            <a:pPr algn="ctr" eaLnBrk="1" hangingPunct="1">
              <a:defRPr/>
            </a:pP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qabel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kellmek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Filippu.”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mt-MT" sz="10000" b="1" i="1" dirty="0">
              <a:solidFill>
                <a:srgbClr val="401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GB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“Rabbi,”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15500" b="1" i="1" dirty="0">
              <a:solidFill>
                <a:srgbClr val="401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GB" sz="15500" dirty="0">
                <a:solidFill>
                  <a:srgbClr val="000000"/>
                </a:solidFill>
                <a:latin typeface="Times New Roman" pitchFamily="18" charset="0"/>
              </a:rPr>
              <a:t>Qallu Natanael,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342820" y="228557"/>
            <a:ext cx="22645846" cy="1451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“int l-Iben ta’ Alla, inti </a:t>
            </a:r>
          </a:p>
          <a:p>
            <a:pPr algn="ctr" eaLnBrk="1" hangingPunct="1">
              <a:defRPr/>
            </a:pPr>
            <a:r>
              <a:rPr lang="en-GB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s-sultan ta’ I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</a:t>
            </a:r>
            <a:r>
              <a:rPr lang="en-GB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rael</a:t>
            </a:r>
            <a:r>
              <a:rPr lang="en-GB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15500" b="1" i="1" dirty="0">
              <a:solidFill>
                <a:srgbClr val="401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GB" sz="15500" dirty="0" err="1">
                <a:solidFill>
                  <a:srgbClr val="000000"/>
                </a:solidFill>
                <a:latin typeface="Times New Roman" pitchFamily="18" charset="0"/>
              </a:rPr>
              <a:t>Ġes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ù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</a:rPr>
              <a:t> wieġbu:</a:t>
            </a:r>
          </a:p>
          <a:p>
            <a:pPr algn="ctr" eaLnBrk="1" hangingPunct="1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“Qiegħed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temmen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għax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għidtlek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rajtek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siġra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tat-tin?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2159" y="1541174"/>
            <a:ext cx="21858607" cy="963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lang="fr-FR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2BFA79C-9EF8-436A-2BA3-AF252750F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>
            <a:extLst>
              <a:ext uri="{FF2B5EF4-FFF2-40B4-BE49-F238E27FC236}">
                <a16:creationId xmlns:a16="http://schemas.microsoft.com/office/drawing/2014/main" id="{D832C3F3-8672-95EB-FEBB-4E4E947B8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39" y="2619010"/>
            <a:ext cx="22645846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“int l-Iben ta’ Alla, inti </a:t>
            </a:r>
          </a:p>
          <a:p>
            <a:pPr algn="ctr" eaLnBrk="1" hangingPunct="1">
              <a:defRPr/>
            </a:pPr>
            <a:r>
              <a:rPr lang="en-GB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s-sultan ta’ I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</a:t>
            </a:r>
            <a:r>
              <a:rPr lang="en-GB" sz="15500" b="1" i="1" dirty="0" err="1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rael</a:t>
            </a:r>
            <a:r>
              <a:rPr lang="en-GB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</a:t>
            </a:r>
            <a:r>
              <a:rPr lang="mt-MT" sz="15500" b="1" i="1" dirty="0">
                <a:solidFill>
                  <a:srgbClr val="401B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15500" b="1" i="1" dirty="0">
              <a:solidFill>
                <a:srgbClr val="401B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GB" sz="15500" dirty="0" err="1">
                <a:solidFill>
                  <a:srgbClr val="000000"/>
                </a:solidFill>
                <a:latin typeface="Times New Roman" pitchFamily="18" charset="0"/>
              </a:rPr>
              <a:t>Ġes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ù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</a:rPr>
              <a:t> wieġbu:</a:t>
            </a:r>
          </a:p>
        </p:txBody>
      </p:sp>
    </p:spTree>
    <p:extLst>
      <p:ext uri="{BB962C8B-B14F-4D97-AF65-F5344CB8AC3E}">
        <p14:creationId xmlns:p14="http://schemas.microsoft.com/office/powerpoint/2010/main" val="1100568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414259" y="1849568"/>
            <a:ext cx="22574408" cy="89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 tara ħwejjeġ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akbar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dawn.”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mt-MT" sz="100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GB" sz="15500" dirty="0">
                <a:solidFill>
                  <a:srgbClr val="000000"/>
                </a:solidFill>
                <a:latin typeface="Times New Roman" pitchFamily="18" charset="0"/>
              </a:rPr>
              <a:t>U </a:t>
            </a:r>
            <a:r>
              <a:rPr lang="en-GB" sz="15500" dirty="0" err="1">
                <a:solidFill>
                  <a:srgbClr val="000000"/>
                </a:solidFill>
                <a:latin typeface="Times New Roman" pitchFamily="18" charset="0"/>
              </a:rPr>
              <a:t>żied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latin typeface="Times New Roman" pitchFamily="18" charset="0"/>
              </a:rPr>
              <a:t>igħidlu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-1" y="233742"/>
            <a:ext cx="23402925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“Fis-sewwa,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-sewwa ngħidilkom: għad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taraw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miftuħ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anġli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ta’Alla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niżlin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telgħin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</a:p>
          <a:p>
            <a:pPr algn="ctr" eaLnBrk="1" hangingPunct="1">
              <a:defRPr/>
            </a:pP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Bin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il-bniedem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450110" y="3584117"/>
            <a:ext cx="20502706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Tifħir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DB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2EDD67-2A62-54A9-5905-03C78999B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F6FCF8CE-E66E-B4E9-3471-E01DEBE894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5066" y="2764606"/>
            <a:ext cx="20732792" cy="7072362"/>
          </a:xfrm>
        </p:spPr>
        <p:txBody>
          <a:bodyPr/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mt-MT" sz="14000" b="1" dirty="0">
                <a:latin typeface="Times New Roman" pitchFamily="18" charset="0"/>
              </a:rPr>
              <a:t>24 t’ Awwissu </a:t>
            </a:r>
            <a:r>
              <a:rPr lang="en-US" sz="14000" b="1" dirty="0">
                <a:latin typeface="Times New Roman" pitchFamily="18" charset="0"/>
              </a:rPr>
              <a:t>Festa ta</a:t>
            </a:r>
            <a:r>
              <a:rPr lang="mt-MT" sz="14000" b="1" dirty="0">
                <a:latin typeface="Times New Roman" pitchFamily="18" charset="0"/>
              </a:rPr>
              <a:t>’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BARTILMEW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latin typeface="Times New Roman" pitchFamily="18" charset="0"/>
              </a:rPr>
              <a:t>appostlu</a:t>
            </a:r>
            <a:endParaRPr lang="en-US" sz="155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8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790" y="1541174"/>
            <a:ext cx="22541344" cy="9636194"/>
          </a:xfrm>
          <a:prstGeom prst="rect">
            <a:avLst/>
          </a:prstGeom>
        </p:spPr>
        <p:txBody>
          <a:bodyPr wrap="square" lIns="93019" tIns="46505" rIns="93019" bIns="46505">
            <a:spAutoFit/>
          </a:bodyPr>
          <a:lstStyle/>
          <a:p>
            <a:pPr algn="ctr" defTabSz="1561059" eaLnBrk="0" hangingPunct="0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1059" eaLnBrk="0" hangingPunct="0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1059" eaLnBrk="0" hangingPunct="0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eaLnBrk="0" hangingPunct="0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782" y="440962"/>
            <a:ext cx="22685377" cy="1202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hangingPunct="0">
              <a:defRPr/>
            </a:pP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1059" eaLnBrk="0" hangingPunct="0">
              <a:defRPr/>
            </a:pP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774" y="1541174"/>
            <a:ext cx="22685377" cy="963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hangingPunct="0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1059" eaLnBrk="0" hangingPunct="0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1059" eaLnBrk="0" hangingPunct="0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eaLnBrk="0" hangingPunct="0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DB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24624D-4FC2-6299-C381-2B287A1D6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B44AD2C7-DDEC-426C-BCB7-045FD9960E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5066" y="2764606"/>
            <a:ext cx="20732792" cy="7072362"/>
          </a:xfrm>
        </p:spPr>
        <p:txBody>
          <a:bodyPr/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mt-MT" sz="14000" b="1" dirty="0">
                <a:latin typeface="Times New Roman" pitchFamily="18" charset="0"/>
              </a:rPr>
              <a:t>24 t’ Awwissu </a:t>
            </a:r>
            <a:r>
              <a:rPr lang="en-US" sz="14000" b="1" dirty="0">
                <a:latin typeface="Times New Roman" pitchFamily="18" charset="0"/>
              </a:rPr>
              <a:t>Festa ta</a:t>
            </a:r>
            <a:r>
              <a:rPr lang="mt-MT" sz="14000" b="1" dirty="0">
                <a:latin typeface="Times New Roman" pitchFamily="18" charset="0"/>
              </a:rPr>
              <a:t>’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BARTILMEW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latin typeface="Times New Roman" pitchFamily="18" charset="0"/>
              </a:rPr>
              <a:t>appostlu</a:t>
            </a:r>
            <a:endParaRPr lang="en-US" sz="155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36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916486" y="1849569"/>
            <a:ext cx="18073814" cy="89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US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K</a:t>
            </a:r>
            <a:r>
              <a:rPr lang="en-US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tieb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ta</a:t>
            </a:r>
            <a:r>
              <a:rPr lang="en-US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l-</a:t>
            </a:r>
            <a:r>
              <a:rPr lang="en-GB" sz="155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Apokalissi</a:t>
            </a:r>
            <a:r>
              <a:rPr lang="en-GB" sz="15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ta’ San </a:t>
            </a:r>
            <a:r>
              <a:rPr lang="en-GB" sz="155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Gwann</a:t>
            </a:r>
            <a:endParaRPr lang="mt-MT" sz="155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Apok 21, 9b-14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655</Words>
  <Application>Microsoft Office PowerPoint</Application>
  <PresentationFormat>Custom</PresentationFormat>
  <Paragraphs>120</Paragraphs>
  <Slides>44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Book Antiqua</vt:lpstr>
      <vt:lpstr>Calibri</vt:lpstr>
      <vt:lpstr>Lucida Sans</vt:lpstr>
      <vt:lpstr>Malta</vt:lpstr>
      <vt:lpstr>Times New Roman</vt:lpstr>
      <vt:lpstr>Wingdings</vt:lpstr>
      <vt:lpstr>Wingdings 2</vt:lpstr>
      <vt:lpstr>Wingdings 3</vt:lpstr>
      <vt:lpstr>3_Default Design</vt:lpstr>
      <vt:lpstr>Apex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68</cp:revision>
  <dcterms:created xsi:type="dcterms:W3CDTF">2008-12-28T11:50:57Z</dcterms:created>
  <dcterms:modified xsi:type="dcterms:W3CDTF">2025-08-06T05:51:15Z</dcterms:modified>
</cp:coreProperties>
</file>