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4"/>
  </p:notesMasterIdLst>
  <p:sldIdLst>
    <p:sldId id="846" r:id="rId2"/>
    <p:sldId id="966" r:id="rId3"/>
    <p:sldId id="967" r:id="rId4"/>
    <p:sldId id="968" r:id="rId5"/>
    <p:sldId id="969" r:id="rId6"/>
    <p:sldId id="970" r:id="rId7"/>
    <p:sldId id="1071" r:id="rId8"/>
    <p:sldId id="1124" r:id="rId9"/>
    <p:sldId id="495" r:id="rId10"/>
    <p:sldId id="447" r:id="rId11"/>
    <p:sldId id="1101" r:id="rId12"/>
    <p:sldId id="818" r:id="rId13"/>
    <p:sldId id="819" r:id="rId14"/>
    <p:sldId id="820" r:id="rId15"/>
    <p:sldId id="1102" r:id="rId16"/>
    <p:sldId id="1084" r:id="rId17"/>
    <p:sldId id="821" r:id="rId18"/>
    <p:sldId id="1103" r:id="rId19"/>
    <p:sldId id="1085" r:id="rId20"/>
    <p:sldId id="822" r:id="rId21"/>
    <p:sldId id="1104" r:id="rId22"/>
    <p:sldId id="823" r:id="rId23"/>
    <p:sldId id="265" r:id="rId24"/>
    <p:sldId id="266" r:id="rId25"/>
    <p:sldId id="449" r:id="rId26"/>
    <p:sldId id="805" r:id="rId27"/>
    <p:sldId id="450" r:id="rId28"/>
    <p:sldId id="451" r:id="rId29"/>
    <p:sldId id="847" r:id="rId30"/>
    <p:sldId id="453" r:id="rId31"/>
    <p:sldId id="775" r:id="rId32"/>
    <p:sldId id="794" r:id="rId33"/>
    <p:sldId id="776" r:id="rId34"/>
    <p:sldId id="498" r:id="rId35"/>
    <p:sldId id="459" r:id="rId36"/>
    <p:sldId id="1106" r:id="rId37"/>
    <p:sldId id="824" r:id="rId38"/>
    <p:sldId id="1105" r:id="rId39"/>
    <p:sldId id="825" r:id="rId40"/>
    <p:sldId id="1087" r:id="rId41"/>
    <p:sldId id="826" r:id="rId42"/>
    <p:sldId id="827" r:id="rId43"/>
    <p:sldId id="1088" r:id="rId44"/>
    <p:sldId id="757" r:id="rId45"/>
    <p:sldId id="851" r:id="rId46"/>
    <p:sldId id="277" r:id="rId47"/>
    <p:sldId id="852" r:id="rId48"/>
    <p:sldId id="581" r:id="rId49"/>
    <p:sldId id="465" r:id="rId50"/>
    <p:sldId id="828" r:id="rId51"/>
    <p:sldId id="1089" r:id="rId52"/>
    <p:sldId id="1107" r:id="rId53"/>
    <p:sldId id="829" r:id="rId54"/>
    <p:sldId id="830" r:id="rId55"/>
    <p:sldId id="831" r:id="rId56"/>
    <p:sldId id="1108" r:id="rId57"/>
    <p:sldId id="1090" r:id="rId58"/>
    <p:sldId id="832" r:id="rId59"/>
    <p:sldId id="833" r:id="rId60"/>
    <p:sldId id="1091" r:id="rId61"/>
    <p:sldId id="339" r:id="rId62"/>
    <p:sldId id="1125" r:id="rId63"/>
    <p:sldId id="1073" r:id="rId64"/>
    <p:sldId id="1074" r:id="rId65"/>
    <p:sldId id="1075" r:id="rId66"/>
    <p:sldId id="1076" r:id="rId67"/>
    <p:sldId id="1077" r:id="rId68"/>
    <p:sldId id="1078" r:id="rId69"/>
    <p:sldId id="1079" r:id="rId70"/>
    <p:sldId id="1080" r:id="rId71"/>
    <p:sldId id="1081" r:id="rId72"/>
    <p:sldId id="1082" r:id="rId73"/>
  </p:sldIdLst>
  <p:sldSz cx="23402925" cy="12601575"/>
  <p:notesSz cx="6858000" cy="9144000"/>
  <p:defaultTextStyle>
    <a:defPPr>
      <a:defRPr lang="en-US"/>
    </a:defPPr>
    <a:lvl1pPr marL="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287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0574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0861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1148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1435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1722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2009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229600" algn="l" defTabSz="205740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969">
          <p15:clr>
            <a:srgbClr val="A4A3A4"/>
          </p15:clr>
        </p15:guide>
        <p15:guide id="4" pos="737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fred Caruana" initials="AC" lastIdx="7" clrIdx="0">
    <p:extLst>
      <p:ext uri="{19B8F6BF-5375-455C-9EA6-DF929625EA0E}">
        <p15:presenceInfo xmlns:p15="http://schemas.microsoft.com/office/powerpoint/2012/main" userId="Alfred Carua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800"/>
    <a:srgbClr val="003600"/>
    <a:srgbClr val="0000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40" autoAdjust="0"/>
    <p:restoredTop sz="94660"/>
  </p:normalViewPr>
  <p:slideViewPr>
    <p:cSldViewPr>
      <p:cViewPr varScale="1">
        <p:scale>
          <a:sx n="36" d="100"/>
          <a:sy n="36" d="100"/>
        </p:scale>
        <p:origin x="132" y="720"/>
      </p:cViewPr>
      <p:guideLst>
        <p:guide orient="horz" pos="2160"/>
        <p:guide pos="2880"/>
        <p:guide orient="horz" pos="3969"/>
        <p:guide pos="73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6-18T12:27:17.776" idx="2">
    <p:pos x="6091" y="-199"/>
    <p:text/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6-18T12:27:17.776" idx="6">
    <p:pos x="6091" y="-199"/>
    <p:text/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6-18T12:27:17.776" idx="7">
    <p:pos x="6091" y="-199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A6543-ECF0-48A4-9D30-848E18C535FF}" type="datetimeFigureOut">
              <a:rPr lang="en-GB" smtClean="0"/>
              <a:pPr/>
              <a:t>04/09/2025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08987-2629-4C5E-87EE-9486CB3FC66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146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287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574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0861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1148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1435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1722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2009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229600" algn="l" defTabSz="20574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20570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43F22A-2CEE-4B84-A7D5-6093CEBE003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205700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20C9F-82F9-4337-5E4F-D78A912CC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226873-277F-8987-874B-7265D7605D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962EBF-C40E-3429-0E65-BBAC43CD81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C1257D-59CF-7D31-EE0F-CA66B9552D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3710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1660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0D8E1D-6779-6C5D-F867-5F9B8D8ED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CB4B7F-A47E-1A37-DE26-CF4ED14176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77BD01-F592-9617-E0CC-6CA977A06C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0BD74C-3B10-6FD7-8961-EB622C0D44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6744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6A14CD-246F-4A1C-9680-06011F50A20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3734691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2896150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946579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B48A6-23EC-4107-B2ED-FFB77AA970B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5820215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46038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7956316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1591591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6760726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640411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009823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695020-4FAF-B14F-820A-4C9957A95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A0A0B3-B140-A7E5-9D36-3928F6D42D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7729BC-BB26-DD70-6774-AC64386491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37C7D5-AAFA-7643-8486-0586560072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0276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FD7D2-A92F-E269-28E8-CE68DFADD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FB39B9-18D3-C1DD-161E-E6FF0E9242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904DF3-793C-3F4E-F55A-57121CACE9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42E2AA-5D34-D552-9DB5-87515F68FE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8035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5295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08987-2629-4C5E-87EE-9486CB3FC66F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5220" y="3915271"/>
            <a:ext cx="19892486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10439" y="7140892"/>
            <a:ext cx="16382048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1028700" indent="0" algn="ctr">
              <a:buNone/>
              <a:defRPr/>
            </a:lvl2pPr>
            <a:lvl3pPr marL="2057400" indent="0" algn="ctr">
              <a:buNone/>
              <a:defRPr/>
            </a:lvl3pPr>
            <a:lvl4pPr marL="3086100" indent="0" algn="ctr">
              <a:buNone/>
              <a:defRPr/>
            </a:lvl4pPr>
            <a:lvl5pPr marL="4114800" indent="0" algn="ctr">
              <a:buNone/>
              <a:defRPr/>
            </a:lvl5pPr>
            <a:lvl6pPr marL="5143500" indent="0" algn="ctr">
              <a:buNone/>
              <a:defRPr/>
            </a:lvl6pPr>
            <a:lvl7pPr marL="6172200" indent="0" algn="ctr">
              <a:buNone/>
              <a:defRPr/>
            </a:lvl7pPr>
            <a:lvl8pPr marL="7200900" indent="0" algn="ctr">
              <a:buNone/>
              <a:defRPr/>
            </a:lvl8pPr>
            <a:lvl9pPr marL="8229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F28CFF8A-351B-44BD-B6B7-7A97AB4C51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337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90F1630B-FC79-44E4-AA66-26DA20F7ED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210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7121" y="505262"/>
            <a:ext cx="5265658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0146" y="505262"/>
            <a:ext cx="15406926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1B097DF3-8987-46D5-B9DC-1FF78C0AA1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302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10439" y="7140892"/>
            <a:ext cx="16382048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1028700" indent="0" algn="ctr">
              <a:buNone/>
              <a:defRPr/>
            </a:lvl2pPr>
            <a:lvl3pPr marL="2057400" indent="0" algn="ctr">
              <a:buNone/>
              <a:defRPr/>
            </a:lvl3pPr>
            <a:lvl4pPr marL="3086100" indent="0" algn="ctr">
              <a:buNone/>
              <a:defRPr/>
            </a:lvl4pPr>
            <a:lvl5pPr marL="4114800" indent="0" algn="ctr">
              <a:buNone/>
              <a:defRPr/>
            </a:lvl5pPr>
            <a:lvl6pPr marL="5143500" indent="0" algn="ctr">
              <a:buNone/>
              <a:defRPr/>
            </a:lvl6pPr>
            <a:lvl7pPr marL="6172200" indent="0" algn="ctr">
              <a:buNone/>
              <a:defRPr/>
            </a:lvl7pPr>
            <a:lvl8pPr marL="7200900" indent="0" algn="ctr">
              <a:buNone/>
              <a:defRPr/>
            </a:lvl8pPr>
            <a:lvl9pPr marL="8229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925934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B72E869E-A06C-49E9-A95F-0E3A21D675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96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70151" y="504699"/>
            <a:ext cx="21062635" cy="107521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1920A-650F-4B0C-937D-C616DBB92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056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1B4EA216-FAC4-4E84-9671-F50ADBB0EC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482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670" y="8098293"/>
            <a:ext cx="19892486" cy="2502813"/>
          </a:xfrm>
        </p:spPr>
        <p:txBody>
          <a:bodyPr anchor="t"/>
          <a:lstStyle>
            <a:lvl1pPr algn="l">
              <a:defRPr sz="9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670" y="5341086"/>
            <a:ext cx="19892486" cy="2756594"/>
          </a:xfrm>
        </p:spPr>
        <p:txBody>
          <a:bodyPr anchor="b"/>
          <a:lstStyle>
            <a:lvl1pPr marL="0" indent="0">
              <a:buNone/>
              <a:defRPr sz="4500"/>
            </a:lvl1pPr>
            <a:lvl2pPr marL="1028700" indent="0">
              <a:buNone/>
              <a:defRPr sz="4100"/>
            </a:lvl2pPr>
            <a:lvl3pPr marL="2057400" indent="0">
              <a:buNone/>
              <a:defRPr sz="3600"/>
            </a:lvl3pPr>
            <a:lvl4pPr marL="3086100" indent="0">
              <a:buNone/>
              <a:defRPr sz="3200"/>
            </a:lvl4pPr>
            <a:lvl5pPr marL="4114800" indent="0">
              <a:buNone/>
              <a:defRPr sz="3200"/>
            </a:lvl5pPr>
            <a:lvl6pPr marL="5143500" indent="0">
              <a:buNone/>
              <a:defRPr sz="3200"/>
            </a:lvl6pPr>
            <a:lvl7pPr marL="6172200" indent="0">
              <a:buNone/>
              <a:defRPr sz="3200"/>
            </a:lvl7pPr>
            <a:lvl8pPr marL="7200900" indent="0">
              <a:buNone/>
              <a:defRPr sz="3200"/>
            </a:lvl8pPr>
            <a:lvl9pPr marL="822960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C7D32887-87C2-4A73-99B6-1F6F21AD11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299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0146" y="2940379"/>
            <a:ext cx="10336292" cy="8316457"/>
          </a:xfrm>
        </p:spPr>
        <p:txBody>
          <a:bodyPr/>
          <a:lstStyle>
            <a:lvl1pPr>
              <a:defRPr sz="6300"/>
            </a:lvl1pPr>
            <a:lvl2pPr>
              <a:defRPr sz="5400"/>
            </a:lvl2pPr>
            <a:lvl3pPr>
              <a:defRPr sz="45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6487" y="2940379"/>
            <a:ext cx="10336292" cy="8316457"/>
          </a:xfrm>
        </p:spPr>
        <p:txBody>
          <a:bodyPr/>
          <a:lstStyle>
            <a:lvl1pPr>
              <a:defRPr sz="6300"/>
            </a:lvl1pPr>
            <a:lvl2pPr>
              <a:defRPr sz="5400"/>
            </a:lvl2pPr>
            <a:lvl3pPr>
              <a:defRPr sz="45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01F1CE40-33A7-427B-8ED7-1A7F47E077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023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0146" y="2820770"/>
            <a:ext cx="10340356" cy="1175563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10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0146" y="3996333"/>
            <a:ext cx="10340356" cy="7260492"/>
          </a:xfrm>
        </p:spPr>
        <p:txBody>
          <a:bodyPr/>
          <a:lstStyle>
            <a:lvl1pPr>
              <a:defRPr sz="5400"/>
            </a:lvl1pPr>
            <a:lvl2pPr>
              <a:defRPr sz="4500"/>
            </a:lvl2pPr>
            <a:lvl3pPr>
              <a:defRPr sz="41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8372" y="2820770"/>
            <a:ext cx="10344418" cy="1175563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28700" indent="0">
              <a:buNone/>
              <a:defRPr sz="4500" b="1"/>
            </a:lvl2pPr>
            <a:lvl3pPr marL="2057400" indent="0">
              <a:buNone/>
              <a:defRPr sz="410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8372" y="3996333"/>
            <a:ext cx="10344418" cy="7260492"/>
          </a:xfrm>
        </p:spPr>
        <p:txBody>
          <a:bodyPr/>
          <a:lstStyle>
            <a:lvl1pPr>
              <a:defRPr sz="5400"/>
            </a:lvl1pPr>
            <a:lvl2pPr>
              <a:defRPr sz="4500"/>
            </a:lvl2pPr>
            <a:lvl3pPr>
              <a:defRPr sz="41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D1602CE9-DB33-4AB9-B0BE-755C442644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42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64AEAF49-6ED2-48F9-9C03-2B3463564B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313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746C4C0F-5ACA-4B45-8D6A-0408C85F73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692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148" y="501729"/>
            <a:ext cx="7699401" cy="2135267"/>
          </a:xfrm>
        </p:spPr>
        <p:txBody>
          <a:bodyPr anchor="b"/>
          <a:lstStyle>
            <a:lvl1pPr algn="l">
              <a:defRPr sz="4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9896" y="502344"/>
            <a:ext cx="13082885" cy="10755095"/>
          </a:xfrm>
        </p:spPr>
        <p:txBody>
          <a:bodyPr/>
          <a:lstStyle>
            <a:lvl1pPr>
              <a:defRPr sz="7200"/>
            </a:lvl1pPr>
            <a:lvl2pPr>
              <a:defRPr sz="6300"/>
            </a:lvl2pPr>
            <a:lvl3pPr>
              <a:defRPr sz="5400"/>
            </a:lvl3pPr>
            <a:lvl4pPr>
              <a:defRPr sz="4500"/>
            </a:lvl4pPr>
            <a:lvl5pPr>
              <a:defRPr sz="4500"/>
            </a:lvl5pPr>
            <a:lvl6pPr>
              <a:defRPr sz="4500"/>
            </a:lvl6pPr>
            <a:lvl7pPr>
              <a:defRPr sz="4500"/>
            </a:lvl7pPr>
            <a:lvl8pPr>
              <a:defRPr sz="4500"/>
            </a:lvl8pPr>
            <a:lvl9pPr>
              <a:defRPr sz="4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148" y="2637003"/>
            <a:ext cx="7699401" cy="8619828"/>
          </a:xfrm>
        </p:spPr>
        <p:txBody>
          <a:bodyPr/>
          <a:lstStyle>
            <a:lvl1pPr marL="0" indent="0">
              <a:buNone/>
              <a:defRPr sz="3200"/>
            </a:lvl1pPr>
            <a:lvl2pPr marL="1028700" indent="0">
              <a:buNone/>
              <a:defRPr sz="2700"/>
            </a:lvl2pPr>
            <a:lvl3pPr marL="2057400" indent="0">
              <a:buNone/>
              <a:defRPr sz="2300"/>
            </a:lvl3pPr>
            <a:lvl4pPr marL="3086100" indent="0">
              <a:buNone/>
              <a:defRPr sz="2000"/>
            </a:lvl4pPr>
            <a:lvl5pPr marL="4114800" indent="0">
              <a:buNone/>
              <a:defRPr sz="2000"/>
            </a:lvl5pPr>
            <a:lvl6pPr marL="5143500" indent="0">
              <a:buNone/>
              <a:defRPr sz="2000"/>
            </a:lvl6pPr>
            <a:lvl7pPr marL="6172200" indent="0">
              <a:buNone/>
              <a:defRPr sz="2000"/>
            </a:lvl7pPr>
            <a:lvl8pPr marL="7200900" indent="0">
              <a:buNone/>
              <a:defRPr sz="2000"/>
            </a:lvl8pPr>
            <a:lvl9pPr marL="82296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D9F11FED-006B-4E0C-8490-2469F86846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240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137" y="8821103"/>
            <a:ext cx="14041755" cy="1041381"/>
          </a:xfrm>
        </p:spPr>
        <p:txBody>
          <a:bodyPr anchor="b"/>
          <a:lstStyle>
            <a:lvl1pPr algn="l">
              <a:defRPr sz="4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7137" y="1125974"/>
            <a:ext cx="14041755" cy="7560945"/>
          </a:xfrm>
        </p:spPr>
        <p:txBody>
          <a:bodyPr/>
          <a:lstStyle>
            <a:lvl1pPr marL="0" indent="0">
              <a:buNone/>
              <a:defRPr sz="7200"/>
            </a:lvl1pPr>
            <a:lvl2pPr marL="1028700" indent="0">
              <a:buNone/>
              <a:defRPr sz="6300"/>
            </a:lvl2pPr>
            <a:lvl3pPr marL="2057400" indent="0">
              <a:buNone/>
              <a:defRPr sz="5400"/>
            </a:lvl3pPr>
            <a:lvl4pPr marL="3086100" indent="0">
              <a:buNone/>
              <a:defRPr sz="4500"/>
            </a:lvl4pPr>
            <a:lvl5pPr marL="4114800" indent="0">
              <a:buNone/>
              <a:defRPr sz="4500"/>
            </a:lvl5pPr>
            <a:lvl6pPr marL="5143500" indent="0">
              <a:buNone/>
              <a:defRPr sz="4500"/>
            </a:lvl6pPr>
            <a:lvl7pPr marL="6172200" indent="0">
              <a:buNone/>
              <a:defRPr sz="4500"/>
            </a:lvl7pPr>
            <a:lvl8pPr marL="7200900" indent="0">
              <a:buNone/>
              <a:defRPr sz="4500"/>
            </a:lvl8pPr>
            <a:lvl9pPr marL="8229600" indent="0">
              <a:buNone/>
              <a:defRPr sz="45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137" y="9862484"/>
            <a:ext cx="14041755" cy="1478934"/>
          </a:xfrm>
        </p:spPr>
        <p:txBody>
          <a:bodyPr/>
          <a:lstStyle>
            <a:lvl1pPr marL="0" indent="0">
              <a:buNone/>
              <a:defRPr sz="3200"/>
            </a:lvl1pPr>
            <a:lvl2pPr marL="1028700" indent="0">
              <a:buNone/>
              <a:defRPr sz="2700"/>
            </a:lvl2pPr>
            <a:lvl3pPr marL="2057400" indent="0">
              <a:buNone/>
              <a:defRPr sz="2300"/>
            </a:lvl3pPr>
            <a:lvl4pPr marL="3086100" indent="0">
              <a:buNone/>
              <a:defRPr sz="2000"/>
            </a:lvl4pPr>
            <a:lvl5pPr marL="4114800" indent="0">
              <a:buNone/>
              <a:defRPr sz="2000"/>
            </a:lvl5pPr>
            <a:lvl6pPr marL="5143500" indent="0">
              <a:buNone/>
              <a:defRPr sz="2000"/>
            </a:lvl6pPr>
            <a:lvl7pPr marL="6172200" indent="0">
              <a:buNone/>
              <a:defRPr sz="2000"/>
            </a:lvl7pPr>
            <a:lvl8pPr marL="7200900" indent="0">
              <a:buNone/>
              <a:defRPr sz="2000"/>
            </a:lvl8pPr>
            <a:lvl9pPr marL="82296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D8EC80D3-9EF8-4A74-92C9-CDE1B20C94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05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70146" y="504647"/>
            <a:ext cx="21062633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05740" tIns="102870" rIns="205740" bIns="10287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0146" y="2940379"/>
            <a:ext cx="21062633" cy="831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05740" tIns="102870" rIns="205740" bIns="1028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0146" y="11475601"/>
            <a:ext cx="5460683" cy="87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5740" tIns="102870" rIns="205740" bIns="102870" numCol="1" anchor="t" anchorCtr="0" compatLnSpc="1">
            <a:prstTxWarp prst="textNoShape">
              <a:avLst/>
            </a:prstTxWarp>
          </a:bodyPr>
          <a:lstStyle>
            <a:lvl1pPr>
              <a:defRPr sz="3200" i="1">
                <a:solidFill>
                  <a:srgbClr val="FFFFFF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6000" y="11475601"/>
            <a:ext cx="7410926" cy="87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5740" tIns="102870" rIns="205740" bIns="102870" numCol="1" anchor="t" anchorCtr="0" compatLnSpc="1">
            <a:prstTxWarp prst="textNoShape">
              <a:avLst/>
            </a:prstTxWarp>
          </a:bodyPr>
          <a:lstStyle>
            <a:lvl1pPr algn="ctr">
              <a:defRPr sz="3200" i="1">
                <a:solidFill>
                  <a:srgbClr val="FFFFFF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72096" y="11475601"/>
            <a:ext cx="5460683" cy="87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5740" tIns="102870" rIns="205740" bIns="102870" numCol="1" anchor="t" anchorCtr="0" compatLnSpc="1">
            <a:prstTxWarp prst="textNoShape">
              <a:avLst/>
            </a:prstTxWarp>
          </a:bodyPr>
          <a:lstStyle>
            <a:lvl1pPr algn="r">
              <a:defRPr sz="3200" i="1">
                <a:solidFill>
                  <a:srgbClr val="FFFFFF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9EDBC0-BD09-40B8-B7D0-A9AE8D43CA1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317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9900">
          <a:solidFill>
            <a:schemeClr val="tx2"/>
          </a:solidFill>
          <a:latin typeface="Times New Roman" panose="02020603050405020304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99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99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99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9900">
          <a:solidFill>
            <a:schemeClr val="tx2"/>
          </a:solidFill>
          <a:latin typeface="Times New Roman" pitchFamily="18" charset="0"/>
        </a:defRPr>
      </a:lvl5pPr>
      <a:lvl6pPr marL="1028700" algn="ctr" rtl="0" eaLnBrk="1" fontAlgn="base" hangingPunct="1">
        <a:spcBef>
          <a:spcPct val="0"/>
        </a:spcBef>
        <a:spcAft>
          <a:spcPct val="0"/>
        </a:spcAft>
        <a:defRPr sz="9900">
          <a:solidFill>
            <a:schemeClr val="tx2"/>
          </a:solidFill>
          <a:latin typeface="Arial" charset="0"/>
        </a:defRPr>
      </a:lvl6pPr>
      <a:lvl7pPr marL="2057400" algn="ctr" rtl="0" eaLnBrk="1" fontAlgn="base" hangingPunct="1">
        <a:spcBef>
          <a:spcPct val="0"/>
        </a:spcBef>
        <a:spcAft>
          <a:spcPct val="0"/>
        </a:spcAft>
        <a:defRPr sz="9900">
          <a:solidFill>
            <a:schemeClr val="tx2"/>
          </a:solidFill>
          <a:latin typeface="Arial" charset="0"/>
        </a:defRPr>
      </a:lvl7pPr>
      <a:lvl8pPr marL="3086100" algn="ctr" rtl="0" eaLnBrk="1" fontAlgn="base" hangingPunct="1">
        <a:spcBef>
          <a:spcPct val="0"/>
        </a:spcBef>
        <a:spcAft>
          <a:spcPct val="0"/>
        </a:spcAft>
        <a:defRPr sz="9900">
          <a:solidFill>
            <a:schemeClr val="tx2"/>
          </a:solidFill>
          <a:latin typeface="Arial" charset="0"/>
        </a:defRPr>
      </a:lvl8pPr>
      <a:lvl9pPr marL="4114800" algn="ctr" rtl="0" eaLnBrk="1" fontAlgn="base" hangingPunct="1">
        <a:spcBef>
          <a:spcPct val="0"/>
        </a:spcBef>
        <a:spcAft>
          <a:spcPct val="0"/>
        </a:spcAft>
        <a:defRPr sz="9900">
          <a:solidFill>
            <a:schemeClr val="tx2"/>
          </a:solidFill>
          <a:latin typeface="Arial" charset="0"/>
        </a:defRPr>
      </a:lvl9pPr>
    </p:titleStyle>
    <p:bodyStyle>
      <a:lvl1pPr marL="771525" indent="-771525" algn="l" rtl="0" eaLnBrk="0" fontAlgn="base" hangingPunct="0">
        <a:spcBef>
          <a:spcPct val="20000"/>
        </a:spcBef>
        <a:spcAft>
          <a:spcPct val="0"/>
        </a:spcAft>
        <a:buChar char="•"/>
        <a:defRPr sz="7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1671638" indent="-642938" algn="l" rtl="0" eaLnBrk="0" fontAlgn="base" hangingPunct="0">
        <a:spcBef>
          <a:spcPct val="20000"/>
        </a:spcBef>
        <a:spcAft>
          <a:spcPct val="0"/>
        </a:spcAft>
        <a:buChar char="–"/>
        <a:defRPr sz="6300">
          <a:solidFill>
            <a:schemeClr val="tx1"/>
          </a:solidFill>
          <a:latin typeface="Times New Roman" panose="02020603050405020304" pitchFamily="18" charset="0"/>
        </a:defRPr>
      </a:lvl2pPr>
      <a:lvl3pPr marL="2571750" indent="-514350" algn="l" rtl="0" eaLnBrk="0" fontAlgn="base" hangingPunct="0">
        <a:spcBef>
          <a:spcPct val="20000"/>
        </a:spcBef>
        <a:spcAft>
          <a:spcPct val="0"/>
        </a:spcAft>
        <a:buChar char="•"/>
        <a:defRPr sz="5400">
          <a:solidFill>
            <a:schemeClr val="tx1"/>
          </a:solidFill>
          <a:latin typeface="Times New Roman" panose="02020603050405020304" pitchFamily="18" charset="0"/>
        </a:defRPr>
      </a:lvl3pPr>
      <a:lvl4pPr marL="3600450" indent="-514350" algn="l" rtl="0" eaLnBrk="0" fontAlgn="base" hangingPunct="0">
        <a:spcBef>
          <a:spcPct val="20000"/>
        </a:spcBef>
        <a:spcAft>
          <a:spcPct val="0"/>
        </a:spcAft>
        <a:buChar char="–"/>
        <a:defRPr sz="4500">
          <a:solidFill>
            <a:schemeClr val="tx1"/>
          </a:solidFill>
          <a:latin typeface="Times New Roman" panose="02020603050405020304" pitchFamily="18" charset="0"/>
        </a:defRPr>
      </a:lvl4pPr>
      <a:lvl5pPr marL="4629150" indent="-514350" algn="l" rtl="0" eaLnBrk="0" fontAlgn="base" hangingPunct="0">
        <a:spcBef>
          <a:spcPct val="20000"/>
        </a:spcBef>
        <a:spcAft>
          <a:spcPct val="0"/>
        </a:spcAft>
        <a:buChar char="»"/>
        <a:defRPr sz="4500">
          <a:solidFill>
            <a:schemeClr val="tx1"/>
          </a:solidFill>
          <a:latin typeface="Times New Roman" panose="02020603050405020304" pitchFamily="18" charset="0"/>
        </a:defRPr>
      </a:lvl5pPr>
      <a:lvl6pPr marL="5657850" indent="-514350" algn="l" rtl="0" eaLnBrk="1" fontAlgn="base" hangingPunct="1">
        <a:spcBef>
          <a:spcPct val="20000"/>
        </a:spcBef>
        <a:spcAft>
          <a:spcPct val="0"/>
        </a:spcAft>
        <a:buChar char="»"/>
        <a:defRPr sz="4500">
          <a:solidFill>
            <a:schemeClr val="tx1"/>
          </a:solidFill>
          <a:latin typeface="+mn-lt"/>
        </a:defRPr>
      </a:lvl6pPr>
      <a:lvl7pPr marL="6686550" indent="-514350" algn="l" rtl="0" eaLnBrk="1" fontAlgn="base" hangingPunct="1">
        <a:spcBef>
          <a:spcPct val="20000"/>
        </a:spcBef>
        <a:spcAft>
          <a:spcPct val="0"/>
        </a:spcAft>
        <a:buChar char="»"/>
        <a:defRPr sz="4500">
          <a:solidFill>
            <a:schemeClr val="tx1"/>
          </a:solidFill>
          <a:latin typeface="+mn-lt"/>
        </a:defRPr>
      </a:lvl7pPr>
      <a:lvl8pPr marL="7715250" indent="-514350" algn="l" rtl="0" eaLnBrk="1" fontAlgn="base" hangingPunct="1">
        <a:spcBef>
          <a:spcPct val="20000"/>
        </a:spcBef>
        <a:spcAft>
          <a:spcPct val="0"/>
        </a:spcAft>
        <a:buChar char="»"/>
        <a:defRPr sz="4500">
          <a:solidFill>
            <a:schemeClr val="tx1"/>
          </a:solidFill>
          <a:latin typeface="+mn-lt"/>
        </a:defRPr>
      </a:lvl8pPr>
      <a:lvl9pPr marL="8743950" indent="-514350" algn="l" rtl="0" eaLnBrk="1" fontAlgn="base" hangingPunct="1">
        <a:spcBef>
          <a:spcPct val="20000"/>
        </a:spcBef>
        <a:spcAft>
          <a:spcPct val="0"/>
        </a:spcAft>
        <a:buChar char="»"/>
        <a:defRPr sz="4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1435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1722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229600" algn="l" defTabSz="2057400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393814" y="483811"/>
            <a:ext cx="10989201" cy="1163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t-MT" sz="15000" b="1" spc="-3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‘Ifirħu miegħi, għax sibt </a:t>
            </a:r>
          </a:p>
          <a:p>
            <a:pPr algn="ctr"/>
            <a:r>
              <a:rPr lang="mt-MT" sz="15000" b="1" spc="-3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in-nagħġa li kienet intilfitli’.</a:t>
            </a:r>
            <a:endParaRPr lang="en-GB" sz="15000" b="1" spc="-3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pic>
        <p:nvPicPr>
          <p:cNvPr id="1026" name="Picture 2" descr="Jesus and a Lamb Painting">
            <a:extLst>
              <a:ext uri="{FF2B5EF4-FFF2-40B4-BE49-F238E27FC236}">
                <a16:creationId xmlns:a16="http://schemas.microsoft.com/office/drawing/2014/main" id="{71697AD1-81F1-6AB1-E440-60BEE5073C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69724" y="-19294"/>
            <a:ext cx="15683447" cy="13069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1828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414258" y="3811645"/>
            <a:ext cx="22574408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F’dak iż-żmien, il-Mulej qal lil Mosè: </a:t>
            </a:r>
          </a:p>
        </p:txBody>
      </p:sp>
    </p:spTree>
    <p:extLst>
      <p:ext uri="{BB962C8B-B14F-4D97-AF65-F5344CB8AC3E}">
        <p14:creationId xmlns:p14="http://schemas.microsoft.com/office/powerpoint/2010/main" val="539354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82ED6C-B463-21F6-186D-7BF4441F3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>
            <a:extLst>
              <a:ext uri="{FF2B5EF4-FFF2-40B4-BE49-F238E27FC236}">
                <a16:creationId xmlns:a16="http://schemas.microsoft.com/office/drawing/2014/main" id="{20033BC2-C2C3-E10C-F9D6-0307DD35A1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258" y="2619010"/>
            <a:ext cx="22574408" cy="73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“Mur u inżel, għaliex tħassar il-poplu tiegħek, li inti tellajt mill-Eġittu. </a:t>
            </a:r>
            <a:endParaRPr lang="mt-MT" altLang="mt-MT" sz="15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176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468214" y="239372"/>
            <a:ext cx="22574408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Malajr warrbu mit-triq li jiena wrejthom:</a:t>
            </a:r>
            <a:endParaRPr lang="mt-MT" altLang="mt-MT" sz="15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għamlu għalihom għoġol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tal-metall imdewweb, niżlu wiċċhom fl-art iqimuh, u</a:t>
            </a:r>
          </a:p>
        </p:txBody>
      </p:sp>
    </p:spTree>
    <p:extLst>
      <p:ext uri="{BB962C8B-B14F-4D97-AF65-F5344CB8AC3E}">
        <p14:creationId xmlns:p14="http://schemas.microsoft.com/office/powerpoint/2010/main" val="539354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468214" y="1448508"/>
            <a:ext cx="22574408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offrewlu sagrifiċċju u qalu: ‘Dawn huma l-allat tiegħek, Iżrael, li tellgħuk mill-art  tal-Eġittu’.</a:t>
            </a:r>
          </a:p>
        </p:txBody>
      </p:sp>
    </p:spTree>
    <p:extLst>
      <p:ext uri="{BB962C8B-B14F-4D97-AF65-F5344CB8AC3E}">
        <p14:creationId xmlns:p14="http://schemas.microsoft.com/office/powerpoint/2010/main" val="539354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414258" y="3811644"/>
            <a:ext cx="22574408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U l-Mulej issokta jgħid lil Mosè: </a:t>
            </a:r>
          </a:p>
        </p:txBody>
      </p:sp>
    </p:spTree>
    <p:extLst>
      <p:ext uri="{BB962C8B-B14F-4D97-AF65-F5344CB8AC3E}">
        <p14:creationId xmlns:p14="http://schemas.microsoft.com/office/powerpoint/2010/main" val="5393547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DB713C-8DB3-83D2-118E-DF3D33485F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>
            <a:extLst>
              <a:ext uri="{FF2B5EF4-FFF2-40B4-BE49-F238E27FC236}">
                <a16:creationId xmlns:a16="http://schemas.microsoft.com/office/drawing/2014/main" id="{D10056B3-CA0D-E1F7-F5C6-16FCAF864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258" y="2619011"/>
            <a:ext cx="22574408" cy="73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“Jiena ħarist lejn dan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il-poplu, u rajt li hu poplu ta’ ras iebsa. </a:t>
            </a:r>
            <a:endParaRPr lang="mt-MT" altLang="mt-MT" sz="130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2194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414259" y="1426376"/>
            <a:ext cx="22574408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Ħallini waħdi, issa, ħalli nixgħel il-korla tiegħi għalihom u neqridhom. U lilek nagħmlek ġens kbir”.</a:t>
            </a:r>
          </a:p>
        </p:txBody>
      </p:sp>
    </p:spTree>
    <p:extLst>
      <p:ext uri="{BB962C8B-B14F-4D97-AF65-F5344CB8AC3E}">
        <p14:creationId xmlns:p14="http://schemas.microsoft.com/office/powerpoint/2010/main" val="2457120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414259" y="2619011"/>
            <a:ext cx="22574408" cy="73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Mosè mbagħad talab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bil-ħniena quddiem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il-Mulej, Alla tiegħu, u qal: </a:t>
            </a:r>
          </a:p>
        </p:txBody>
      </p:sp>
    </p:spTree>
    <p:extLst>
      <p:ext uri="{BB962C8B-B14F-4D97-AF65-F5344CB8AC3E}">
        <p14:creationId xmlns:p14="http://schemas.microsoft.com/office/powerpoint/2010/main" val="5393547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33614D-F327-F708-9A67-851A2A662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>
            <a:extLst>
              <a:ext uri="{FF2B5EF4-FFF2-40B4-BE49-F238E27FC236}">
                <a16:creationId xmlns:a16="http://schemas.microsoft.com/office/drawing/2014/main" id="{35E7B483-F587-A35A-4883-2B8ED9A84E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233742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mt-MT" altLang="mt-MT" sz="15500" b="1" i="1" dirty="0">
                <a:solidFill>
                  <a:srgbClr val="003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“Għaliex, Mulej, tixgħel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3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bil-korla tiegħek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3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għall-poplu tiegħek, li int, b’ħila kbira u b’id qawwija, ħriġtu mill-art tal-Eġittu? </a:t>
            </a:r>
          </a:p>
        </p:txBody>
      </p:sp>
    </p:spTree>
    <p:extLst>
      <p:ext uri="{BB962C8B-B14F-4D97-AF65-F5344CB8AC3E}">
        <p14:creationId xmlns:p14="http://schemas.microsoft.com/office/powerpoint/2010/main" val="36940294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414258" y="1426375"/>
            <a:ext cx="22574408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3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Ftakar f’Abraham, f’Iżakk u f’Iżrael, il-qaddejja tiegħek, li int ħliftilhom bik innifsek u għedtilhom:</a:t>
            </a:r>
          </a:p>
        </p:txBody>
      </p:sp>
    </p:spTree>
    <p:extLst>
      <p:ext uri="{BB962C8B-B14F-4D97-AF65-F5344CB8AC3E}">
        <p14:creationId xmlns:p14="http://schemas.microsoft.com/office/powerpoint/2010/main" val="1737232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8"/>
          <p:cNvSpPr txBox="1">
            <a:spLocks noChangeArrowheads="1"/>
          </p:cNvSpPr>
          <p:nvPr/>
        </p:nvSpPr>
        <p:spPr bwMode="auto">
          <a:xfrm>
            <a:off x="394782" y="395387"/>
            <a:ext cx="22685378" cy="1202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19" tIns="46505" rIns="93019" bIns="46505">
            <a:spAutoFit/>
          </a:bodyPr>
          <a:lstStyle/>
          <a:p>
            <a:pPr algn="ctr" defTabSz="1561059" eaLnBrk="0" hangingPunct="0">
              <a:defRPr/>
            </a:pPr>
            <a:r>
              <a:rPr lang="fr-F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Glorja</a:t>
            </a:r>
            <a:r>
              <a:rPr lang="fr-F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`l Alla</a:t>
            </a:r>
            <a:r>
              <a:rPr lang="mt-MT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fil</a:t>
            </a:r>
            <a:r>
              <a:rPr lang="mt-MT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ħoli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</a:t>
            </a:r>
            <a:endParaRPr lang="mt-MT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</a:endParaRPr>
          </a:p>
          <a:p>
            <a:pPr algn="ctr" defTabSz="1561059" eaLnBrk="0" hangingPunct="0">
              <a:defRPr/>
            </a:pP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tas-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smewwiet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,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u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paċi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fl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-art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lill-bnedmin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ta’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rieda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tajba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.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</a:t>
            </a:r>
            <a:endParaRPr lang="en-GB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</a:endParaRPr>
          </a:p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Infaħħruk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,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inberkuk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,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nadurawk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, 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nagħtuk ġieh. </a:t>
            </a:r>
            <a:endParaRPr lang="fr-FR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0" y="1426376"/>
            <a:ext cx="2340292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3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‘Inkattar in-nisel tagħkom bħall-kwiekeb tas-sema, u din l-art kollha, li jien wegħedt, </a:t>
            </a:r>
          </a:p>
        </p:txBody>
      </p:sp>
    </p:spTree>
    <p:extLst>
      <p:ext uri="{BB962C8B-B14F-4D97-AF65-F5344CB8AC3E}">
        <p14:creationId xmlns:p14="http://schemas.microsoft.com/office/powerpoint/2010/main" val="5393547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8E0978-5EC4-34CE-62CA-9176E07BC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>
            <a:extLst>
              <a:ext uri="{FF2B5EF4-FFF2-40B4-BE49-F238E27FC236}">
                <a16:creationId xmlns:a16="http://schemas.microsoft.com/office/drawing/2014/main" id="{CA5EF673-B35F-02E0-189B-AB0F7F117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3811645"/>
            <a:ext cx="23402925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b="1" i="1" spc="-300" dirty="0">
                <a:solidFill>
                  <a:srgbClr val="003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nagħtiha lil nisilkom bħala wirt għal dejjem’.</a:t>
            </a:r>
            <a:endParaRPr lang="mt-MT" altLang="mt-MT" sz="15500" b="1" i="1" dirty="0">
              <a:solidFill>
                <a:srgbClr val="003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0509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414259" y="2619011"/>
            <a:ext cx="22574408" cy="73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U l-Mulej nidem mill-ħsara li qal li kien se jagħmel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lill-poplu tiegħu.</a:t>
            </a:r>
          </a:p>
        </p:txBody>
      </p:sp>
    </p:spTree>
    <p:extLst>
      <p:ext uri="{BB962C8B-B14F-4D97-AF65-F5344CB8AC3E}">
        <p14:creationId xmlns:p14="http://schemas.microsoft.com/office/powerpoint/2010/main" val="5393547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" y="3811645"/>
            <a:ext cx="23402924" cy="4978286"/>
          </a:xfrm>
          <a:prstGeom prst="rect">
            <a:avLst/>
          </a:prstGeom>
          <a:noFill/>
        </p:spPr>
        <p:txBody>
          <a:bodyPr wrap="square" lIns="205740" tIns="102870" rIns="205740" bIns="102870" rtlCol="0">
            <a:spAutoFit/>
          </a:bodyPr>
          <a:lstStyle/>
          <a:p>
            <a:pPr algn="ctr"/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Il-Kelma tal-Mulej</a:t>
            </a:r>
          </a:p>
          <a:p>
            <a:pPr algn="ctr"/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Irroddu ħajr lil Alla</a:t>
            </a:r>
            <a:endParaRPr lang="mt-MT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3486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2324" y="1537459"/>
            <a:ext cx="18393993" cy="2593018"/>
          </a:xfrm>
          <a:prstGeom prst="rect">
            <a:avLst/>
          </a:prstGeom>
          <a:noFill/>
        </p:spPr>
        <p:txBody>
          <a:bodyPr wrap="square" lIns="205740" tIns="102870" rIns="205740" bIns="102870" rtlCol="0">
            <a:spAutoFit/>
          </a:bodyPr>
          <a:lstStyle/>
          <a:p>
            <a:pPr algn="ctr"/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Salm Responsorjali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57664" y="5004643"/>
            <a:ext cx="20487597" cy="4978286"/>
          </a:xfrm>
          <a:prstGeom prst="rect">
            <a:avLst/>
          </a:prstGeom>
        </p:spPr>
        <p:txBody>
          <a:bodyPr wrap="square" lIns="205740" tIns="102870" rIns="205740" bIns="102870">
            <a:spAutoFit/>
          </a:bodyPr>
          <a:lstStyle/>
          <a:p>
            <a:pPr algn="ctr"/>
            <a:r>
              <a:rPr lang="nl-NL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Inqum u mmur għand missieri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0617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Box 1"/>
          <p:cNvSpPr txBox="1">
            <a:spLocks noChangeArrowheads="1"/>
          </p:cNvSpPr>
          <p:nvPr/>
        </p:nvSpPr>
        <p:spPr bwMode="auto">
          <a:xfrm>
            <a:off x="396206" y="1332235"/>
            <a:ext cx="22502970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Ikollok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ħniena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minni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o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tjubitek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fil-kobor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tal-ħniena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tiegħek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ħassar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ħtijieti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40100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Box 1"/>
          <p:cNvSpPr txBox="1">
            <a:spLocks noChangeArrowheads="1"/>
          </p:cNvSpPr>
          <p:nvPr/>
        </p:nvSpPr>
        <p:spPr bwMode="auto">
          <a:xfrm>
            <a:off x="485696" y="2340347"/>
            <a:ext cx="22502970" cy="73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Aħsilni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kollni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mill-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ħtija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tiegħi;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naddafni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mid-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dnub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tiegħi. </a:t>
            </a:r>
          </a:p>
        </p:txBody>
      </p:sp>
    </p:spTree>
    <p:extLst>
      <p:ext uri="{BB962C8B-B14F-4D97-AF65-F5344CB8AC3E}">
        <p14:creationId xmlns:p14="http://schemas.microsoft.com/office/powerpoint/2010/main" val="14940100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Box 2"/>
          <p:cNvSpPr txBox="1">
            <a:spLocks noChangeArrowheads="1"/>
          </p:cNvSpPr>
          <p:nvPr/>
        </p:nvSpPr>
        <p:spPr bwMode="auto">
          <a:xfrm>
            <a:off x="1975998" y="4051438"/>
            <a:ext cx="19352107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5740" tIns="102870" rIns="205740" bIns="10287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r>
              <a:rPr lang="mt-MT" alt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</a:t>
            </a:r>
            <a:r>
              <a:rPr lang="nl-NL" alt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Inqum u mmur għand missieri</a:t>
            </a:r>
            <a:endParaRPr lang="pl-PL" alt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5052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Box 1"/>
          <p:cNvSpPr txBox="1">
            <a:spLocks noChangeArrowheads="1"/>
          </p:cNvSpPr>
          <p:nvPr/>
        </p:nvSpPr>
        <p:spPr bwMode="auto">
          <a:xfrm>
            <a:off x="324198" y="180107"/>
            <a:ext cx="22502969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Oħloq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fija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qalb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safja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o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spirtu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qawwi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ġedded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fija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twarrabnix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minn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quddiemek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0467960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Box 1"/>
          <p:cNvSpPr txBox="1">
            <a:spLocks noChangeArrowheads="1"/>
          </p:cNvSpPr>
          <p:nvPr/>
        </p:nvSpPr>
        <p:spPr bwMode="auto">
          <a:xfrm>
            <a:off x="324198" y="3636491"/>
            <a:ext cx="22502969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tneħħix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minni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ispirtu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qaddis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tiegħek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6796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10"/>
          <p:cNvSpPr>
            <a:spLocks noChangeArrowheads="1"/>
          </p:cNvSpPr>
          <p:nvPr/>
        </p:nvSpPr>
        <p:spPr bwMode="auto">
          <a:xfrm>
            <a:off x="322765" y="1541174"/>
            <a:ext cx="22757395" cy="963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19" tIns="46505" rIns="93019" bIns="46505">
            <a:spAutoFit/>
          </a:bodyPr>
          <a:lstStyle/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Inroddulek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ħajr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għall-glorja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kbira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tiegħek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Mulej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Alla, Sultan tas-sema, 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defTabSz="1561059" eaLnBrk="0" hangingPunct="0">
              <a:defRPr/>
            </a:pP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 Missier li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tista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kollox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Box 2"/>
          <p:cNvSpPr txBox="1">
            <a:spLocks noChangeArrowheads="1"/>
          </p:cNvSpPr>
          <p:nvPr/>
        </p:nvSpPr>
        <p:spPr bwMode="auto">
          <a:xfrm>
            <a:off x="1949818" y="4183753"/>
            <a:ext cx="19352107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5740" tIns="102870" rIns="205740" bIns="10287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r>
              <a:rPr lang="nl-NL" alt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Inqum u mmur għand missieri</a:t>
            </a:r>
            <a:endParaRPr lang="pl-PL" alt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6637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Box 1"/>
          <p:cNvSpPr txBox="1">
            <a:spLocks noChangeArrowheads="1"/>
          </p:cNvSpPr>
          <p:nvPr/>
        </p:nvSpPr>
        <p:spPr bwMode="auto">
          <a:xfrm>
            <a:off x="540222" y="2465625"/>
            <a:ext cx="22115457" cy="73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Iftaħli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xufftejja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Sidi,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fommi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jxandar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it-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tifħir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tiegħek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78068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Box 1"/>
          <p:cNvSpPr txBox="1">
            <a:spLocks noChangeArrowheads="1"/>
          </p:cNvSpPr>
          <p:nvPr/>
        </p:nvSpPr>
        <p:spPr bwMode="auto">
          <a:xfrm>
            <a:off x="643734" y="1116211"/>
            <a:ext cx="22115457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sagrifiċċju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tiegħi, o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hu 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qalb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niedma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qalb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maqsuma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sogħbiena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twarrabhiex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o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2433643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Box 2"/>
          <p:cNvSpPr txBox="1">
            <a:spLocks noChangeArrowheads="1"/>
          </p:cNvSpPr>
          <p:nvPr/>
        </p:nvSpPr>
        <p:spPr bwMode="auto">
          <a:xfrm>
            <a:off x="1949818" y="4183753"/>
            <a:ext cx="19352107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5740" tIns="102870" rIns="205740" bIns="10287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defRPr/>
            </a:pPr>
            <a:r>
              <a:rPr lang="nl-NL" alt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Inqum u mmur għand missieri</a:t>
            </a:r>
            <a:endParaRPr lang="pl-PL" alt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2865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9808101" y="6073260"/>
            <a:ext cx="415563" cy="838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740" tIns="102870" rIns="205740" bIns="102870">
            <a:spAutoFit/>
          </a:bodyPr>
          <a:lstStyle/>
          <a:p>
            <a:pPr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1380917" y="1849568"/>
            <a:ext cx="20641091" cy="890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740" tIns="102870" rIns="205740" bIns="102870">
            <a:spAutoFit/>
          </a:bodyPr>
          <a:lstStyle/>
          <a:p>
            <a:pPr algn="ctr">
              <a:defRPr/>
            </a:pPr>
            <a:r>
              <a:rPr lang="mt-MT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Qari mill-Ittra ta’ </a:t>
            </a:r>
          </a:p>
          <a:p>
            <a:pPr algn="ctr">
              <a:defRPr/>
            </a:pP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San Pawl Appostlu lil Timotju</a:t>
            </a:r>
            <a:endParaRPr lang="mt-MT" sz="15500" b="1" i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pt-BR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Arial" pitchFamily="34" charset="0"/>
              </a:rPr>
              <a:t>1 Tim 1, 12-17</a:t>
            </a:r>
          </a:p>
        </p:txBody>
      </p:sp>
    </p:spTree>
    <p:extLst>
      <p:ext uri="{BB962C8B-B14F-4D97-AF65-F5344CB8AC3E}">
        <p14:creationId xmlns:p14="http://schemas.microsoft.com/office/powerpoint/2010/main" val="40427901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/>
          <p:cNvSpPr txBox="1">
            <a:spLocks noChangeArrowheads="1"/>
          </p:cNvSpPr>
          <p:nvPr/>
        </p:nvSpPr>
        <p:spPr bwMode="auto">
          <a:xfrm>
            <a:off x="378540" y="3811645"/>
            <a:ext cx="22645845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Għażiż, niżżi ħajr lil Kristu Ġesù Sidna, </a:t>
            </a:r>
          </a:p>
        </p:txBody>
      </p:sp>
    </p:spTree>
    <p:extLst>
      <p:ext uri="{BB962C8B-B14F-4D97-AF65-F5344CB8AC3E}">
        <p14:creationId xmlns:p14="http://schemas.microsoft.com/office/powerpoint/2010/main" val="39285212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51DC01-779A-B9E8-F10C-909623EB2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>
            <a:extLst>
              <a:ext uri="{FF2B5EF4-FFF2-40B4-BE49-F238E27FC236}">
                <a16:creationId xmlns:a16="http://schemas.microsoft.com/office/drawing/2014/main" id="{1B41B190-8F8F-5608-1E47-9022BE288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233742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li tani l-qawwa għal dan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ix-xogħol u li deherlu li kienet tistħoqqli l-fiduċja tiegħu u għamilni ministru tiegħu,</a:t>
            </a:r>
          </a:p>
        </p:txBody>
      </p:sp>
    </p:spTree>
    <p:extLst>
      <p:ext uri="{BB962C8B-B14F-4D97-AF65-F5344CB8AC3E}">
        <p14:creationId xmlns:p14="http://schemas.microsoft.com/office/powerpoint/2010/main" val="11304796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/>
          <p:cNvSpPr txBox="1">
            <a:spLocks noChangeArrowheads="1"/>
          </p:cNvSpPr>
          <p:nvPr/>
        </p:nvSpPr>
        <p:spPr bwMode="auto">
          <a:xfrm>
            <a:off x="0" y="3811645"/>
            <a:ext cx="23402925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lili li qabel kont dagħaj, persekutur u żeblieħi tiegħu. </a:t>
            </a:r>
            <a:endParaRPr lang="mt-MT" altLang="mt-MT" sz="1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5212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7042EA-6BCA-CDA7-BFBE-A2297AD15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>
            <a:extLst>
              <a:ext uri="{FF2B5EF4-FFF2-40B4-BE49-F238E27FC236}">
                <a16:creationId xmlns:a16="http://schemas.microsoft.com/office/drawing/2014/main" id="{8F0B4290-244D-BC55-CFC6-BE1A5BC0E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1426375"/>
            <a:ext cx="2340292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Iżda sibt il-ħniena, għax dak li għamilt għamiltu bla ma </a:t>
            </a:r>
            <a:r>
              <a:rPr lang="pl-PL" altLang="mt-MT" sz="15500" dirty="0">
                <a:latin typeface="Times New Roman" pitchFamily="18" charset="0"/>
                <a:cs typeface="Times New Roman" pitchFamily="18" charset="0"/>
              </a:rPr>
              <a:t>kont naf, billi kont għadni bla fidi.</a:t>
            </a:r>
            <a:endParaRPr lang="mt-MT" altLang="mt-MT" sz="13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2215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/>
          <p:cNvSpPr txBox="1">
            <a:spLocks noChangeArrowheads="1"/>
          </p:cNvSpPr>
          <p:nvPr/>
        </p:nvSpPr>
        <p:spPr bwMode="auto">
          <a:xfrm>
            <a:off x="378539" y="233742"/>
            <a:ext cx="2264584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Anzi lili l-grazzja ta’ Sidna kienet mogħtija bil-kotra, flimkien mal-fidi u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mal-imħabba, li hi fi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Kristu Ġesù.</a:t>
            </a:r>
          </a:p>
        </p:txBody>
      </p:sp>
    </p:spTree>
    <p:extLst>
      <p:ext uri="{BB962C8B-B14F-4D97-AF65-F5344CB8AC3E}">
        <p14:creationId xmlns:p14="http://schemas.microsoft.com/office/powerpoint/2010/main" val="3928521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4"/>
          <p:cNvSpPr>
            <a:spLocks noChangeArrowheads="1"/>
          </p:cNvSpPr>
          <p:nvPr/>
        </p:nvSpPr>
        <p:spPr bwMode="auto">
          <a:xfrm>
            <a:off x="772159" y="1541174"/>
            <a:ext cx="21858607" cy="963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19" tIns="46505" rIns="93019" bIns="46505">
            <a:spAutoFit/>
          </a:bodyPr>
          <a:lstStyle/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Iben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waħdieni,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ù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Alla, 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Ħaruf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ta’ Alla, Bin il-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Missier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endParaRPr lang="fr-FR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/>
          <p:cNvSpPr txBox="1">
            <a:spLocks noChangeArrowheads="1"/>
          </p:cNvSpPr>
          <p:nvPr/>
        </p:nvSpPr>
        <p:spPr bwMode="auto">
          <a:xfrm>
            <a:off x="378539" y="233742"/>
            <a:ext cx="2264584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Din hija kelma ta’ min jemminha u jilqagħha għalkollox: li Kristu Ġesù ġie fid-dinja biex isalva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l-midinbin; </a:t>
            </a:r>
          </a:p>
        </p:txBody>
      </p:sp>
    </p:spTree>
    <p:extLst>
      <p:ext uri="{BB962C8B-B14F-4D97-AF65-F5344CB8AC3E}">
        <p14:creationId xmlns:p14="http://schemas.microsoft.com/office/powerpoint/2010/main" val="34968020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/>
          <p:cNvSpPr txBox="1">
            <a:spLocks noChangeArrowheads="1"/>
          </p:cNvSpPr>
          <p:nvPr/>
        </p:nvSpPr>
        <p:spPr bwMode="auto">
          <a:xfrm>
            <a:off x="378539" y="1426375"/>
            <a:ext cx="2264584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u fosthom, lili l-ewwel wieħed. Iżda jien minħabba f’hekk sibt il-ħniena, biex bija, bħala l-ewwel wieħed, </a:t>
            </a:r>
          </a:p>
        </p:txBody>
      </p:sp>
    </p:spTree>
    <p:extLst>
      <p:ext uri="{BB962C8B-B14F-4D97-AF65-F5344CB8AC3E}">
        <p14:creationId xmlns:p14="http://schemas.microsoft.com/office/powerpoint/2010/main" val="39285212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/>
          <p:cNvSpPr txBox="1">
            <a:spLocks noChangeArrowheads="1"/>
          </p:cNvSpPr>
          <p:nvPr/>
        </p:nvSpPr>
        <p:spPr bwMode="auto">
          <a:xfrm>
            <a:off x="-1" y="233742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Kristu Ġesù juri s-sabar kollu tiegħu, b’eżempju għal dawk li kienu għad iridu jemmnu fih biex ikollhom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il-ħajja ta’ dejjem.</a:t>
            </a:r>
          </a:p>
        </p:txBody>
      </p:sp>
    </p:spTree>
    <p:extLst>
      <p:ext uri="{BB962C8B-B14F-4D97-AF65-F5344CB8AC3E}">
        <p14:creationId xmlns:p14="http://schemas.microsoft.com/office/powerpoint/2010/main" val="39285212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Box 1"/>
          <p:cNvSpPr txBox="1">
            <a:spLocks noChangeArrowheads="1"/>
          </p:cNvSpPr>
          <p:nvPr/>
        </p:nvSpPr>
        <p:spPr bwMode="auto">
          <a:xfrm>
            <a:off x="378539" y="233742"/>
            <a:ext cx="2264584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Lis-Sultan ta’ dejjem, li ma jmutx u li ma jidhirx, lil Alla waħdu, ġieħ u glorja għal dejjem ta’ dejjem! Ammen.</a:t>
            </a:r>
          </a:p>
        </p:txBody>
      </p:sp>
    </p:spTree>
    <p:extLst>
      <p:ext uri="{BB962C8B-B14F-4D97-AF65-F5344CB8AC3E}">
        <p14:creationId xmlns:p14="http://schemas.microsoft.com/office/powerpoint/2010/main" val="203542419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841" y="3924523"/>
            <a:ext cx="23402925" cy="4978286"/>
          </a:xfrm>
          <a:prstGeom prst="rect">
            <a:avLst/>
          </a:prstGeom>
          <a:noFill/>
        </p:spPr>
        <p:txBody>
          <a:bodyPr wrap="square" lIns="205740" tIns="102870" rIns="205740" bIns="102870" rtlCol="0">
            <a:spAutoFit/>
          </a:bodyPr>
          <a:lstStyle/>
          <a:p>
            <a:pPr algn="ctr">
              <a:defRPr/>
            </a:pP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Il-Kelma tal-Mulej</a:t>
            </a:r>
          </a:p>
          <a:p>
            <a:pPr algn="ctr"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Irroddu ħajr lil Alla</a:t>
            </a:r>
            <a:endParaRPr lang="mt-MT" sz="15500" b="1" i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5786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8101" y="6073261"/>
            <a:ext cx="415541" cy="838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729" tIns="102865" rIns="205729" bIns="10286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300" y="4894429"/>
            <a:ext cx="22803444" cy="2608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729" tIns="102865" rIns="205729" bIns="102865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7874" y="10988647"/>
            <a:ext cx="341545" cy="3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2190" y="180107"/>
            <a:ext cx="22694971" cy="12134091"/>
          </a:xfrm>
          <a:prstGeom prst="rect">
            <a:avLst/>
          </a:prstGeom>
        </p:spPr>
        <p:txBody>
          <a:bodyPr wrap="square" lIns="205740" tIns="102870" rIns="205740" bIns="102870">
            <a:spAutoFit/>
          </a:bodyPr>
          <a:lstStyle/>
          <a:p>
            <a:pPr algn="ctr"/>
            <a:r>
              <a:rPr 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Alla kien li ħabeb il-ħolqien miegħu nnifsu permezz ta’ Kristu,</a:t>
            </a:r>
          </a:p>
          <a:p>
            <a:pPr algn="ctr"/>
            <a:r>
              <a:rPr 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u fdalna l-ministeru ta’ din </a:t>
            </a:r>
          </a:p>
          <a:p>
            <a:pPr algn="ctr"/>
            <a:r>
              <a:rPr 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il-ħbiberija.</a:t>
            </a:r>
          </a:p>
        </p:txBody>
      </p:sp>
    </p:spTree>
    <p:extLst>
      <p:ext uri="{BB962C8B-B14F-4D97-AF65-F5344CB8AC3E}">
        <p14:creationId xmlns:p14="http://schemas.microsoft.com/office/powerpoint/2010/main" val="122783019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8101" y="6073261"/>
            <a:ext cx="415541" cy="838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729" tIns="102865" rIns="205729" bIns="10286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300" y="4894429"/>
            <a:ext cx="22803444" cy="2608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729" tIns="102865" rIns="205729" bIns="102865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7874" y="10988647"/>
            <a:ext cx="341545" cy="3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8101" y="6073260"/>
            <a:ext cx="415563" cy="838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740" tIns="102870" rIns="205740" bIns="102870">
            <a:spAutoFit/>
          </a:bodyPr>
          <a:lstStyle/>
          <a:p>
            <a:pPr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2191" y="1980307"/>
            <a:ext cx="22898544" cy="8748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740" tIns="102870" rIns="205740" bIns="102870">
            <a:spAutoFit/>
          </a:bodyPr>
          <a:lstStyle/>
          <a:p>
            <a:pPr algn="ctr">
              <a:defRPr/>
            </a:pPr>
            <a:r>
              <a:rPr lang="en-GB" sz="155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Qari</a:t>
            </a:r>
            <a:r>
              <a:rPr lang="en-GB" sz="15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mill-</a:t>
            </a:r>
            <a:r>
              <a:rPr lang="en-GB" sz="155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Evanġelju</a:t>
            </a:r>
            <a:r>
              <a:rPr lang="en-GB" sz="15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skont</a:t>
            </a:r>
            <a:r>
              <a:rPr lang="mt-MT" sz="15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 </a:t>
            </a:r>
            <a:r>
              <a:rPr lang="en-GB" sz="155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Luqa</a:t>
            </a:r>
            <a:endParaRPr lang="mt-MT" sz="155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9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Lq</a:t>
            </a:r>
            <a:r>
              <a:rPr lang="en-US" sz="9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15, 1-32</a:t>
            </a:r>
            <a:endParaRPr lang="mt-MT" sz="9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GB" sz="155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Glorja</a:t>
            </a:r>
            <a:r>
              <a:rPr lang="en-GB" sz="155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lilek</a:t>
            </a:r>
            <a:r>
              <a:rPr lang="mt-MT" sz="155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Mulej</a:t>
            </a:r>
            <a:endParaRPr lang="en-GB" sz="155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43374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15550" y="1426376"/>
            <a:ext cx="2340292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F’dak iż-żmien, </a:t>
            </a:r>
            <a:endParaRPr lang="en-GB" altLang="mt-MT" sz="155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il-pubblikani u l-midinbin kienu jersqu lejn Ġesù bi ħġarhom biex jisimgħuh. </a:t>
            </a: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790" y="1541174"/>
            <a:ext cx="22541344" cy="9636194"/>
          </a:xfrm>
          <a:prstGeom prst="rect">
            <a:avLst/>
          </a:prstGeom>
        </p:spPr>
        <p:txBody>
          <a:bodyPr wrap="square" lIns="93019" tIns="46505" rIns="93019" bIns="46505">
            <a:spAutoFit/>
          </a:bodyPr>
          <a:lstStyle/>
          <a:p>
            <a:pPr algn="ctr" defTabSz="1561059" eaLnBrk="0" hangingPunct="0">
              <a:defRPr/>
            </a:pP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d-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</a:p>
          <a:p>
            <a:pPr algn="ctr" defTabSz="1561059" eaLnBrk="0" hangingPunct="0">
              <a:defRPr/>
            </a:pP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mt-MT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ilqa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 t-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talb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tagħna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-1" y="14243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pl-PL" altLang="mt-MT" sz="15500" dirty="0">
                <a:latin typeface="Times New Roman" pitchFamily="18" charset="0"/>
                <a:cs typeface="Times New Roman" pitchFamily="18" charset="0"/>
              </a:rPr>
              <a:t>U kemm il-fariżej u kemm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il-kittieba kienu jgemgmu u jgħidu: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mt-MT" altLang="mt-MT" sz="15500" b="1" i="1" dirty="0">
                <a:solidFill>
                  <a:srgbClr val="0048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“Nies midinba jilqa’għandu dan u jiekol magħhom”.</a:t>
            </a: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0" y="3811645"/>
            <a:ext cx="23402925" cy="497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Ġesù qabad u qalilhom din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dirty="0">
                <a:latin typeface="Times New Roman" pitchFamily="18" charset="0"/>
                <a:cs typeface="Times New Roman" pitchFamily="18" charset="0"/>
              </a:rPr>
              <a:t>il-parabbola: </a:t>
            </a:r>
          </a:p>
        </p:txBody>
      </p:sp>
    </p:spTree>
    <p:extLst>
      <p:ext uri="{BB962C8B-B14F-4D97-AF65-F5344CB8AC3E}">
        <p14:creationId xmlns:p14="http://schemas.microsoft.com/office/powerpoint/2010/main" val="19595027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DE56E9-A072-FB70-9333-4C12AC81F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>
            <a:extLst>
              <a:ext uri="{FF2B5EF4-FFF2-40B4-BE49-F238E27FC236}">
                <a16:creationId xmlns:a16="http://schemas.microsoft.com/office/drawing/2014/main" id="{94E8F018-AD32-0302-B5C7-6E90D556F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259" y="2619010"/>
            <a:ext cx="22574408" cy="73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“Min hu dak fostkom li jkollu mitt nagħġa u jitlef waħda</a:t>
            </a:r>
            <a:r>
              <a:rPr lang="en-GB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minnhom, </a:t>
            </a:r>
            <a:endParaRPr lang="mt-MT" altLang="mt-MT" sz="15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4070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-26950" y="1426376"/>
            <a:ext cx="2340292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ma jħallix id-disgħa u disgħin l-oħra fid-deżert biex imur wara l-mitlufa sa ma jsibha? </a:t>
            </a: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-1" y="215368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meta jsibha, jifraħ biha u jerfagħha fuq spallejh, imur id-dar, isejjaħ għandu lil ħbiebu u l-ġirien, u jgħidilhom:</a:t>
            </a: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-19946" y="1426375"/>
            <a:ext cx="23402925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‘Ifirħu miegħi, għax sibt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in-nagħġa li kienet intilfitli’. Ngħidilkom li </a:t>
            </a: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l-istess jiġri fis-smewwiet:</a:t>
            </a: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EA9785-81B5-B501-AB1E-DD775DADD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>
            <a:extLst>
              <a:ext uri="{FF2B5EF4-FFF2-40B4-BE49-F238E27FC236}">
                <a16:creationId xmlns:a16="http://schemas.microsoft.com/office/drawing/2014/main" id="{64762AEB-8551-CBEE-A99E-254F2543E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305358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ikun hemm aktar ferħ għal midneb</a:t>
            </a:r>
            <a:r>
              <a:rPr lang="en-GB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wieħed li jindem milli għal disgħa u disgħin bniedem tajjeb li ma kellux bżonn ta’ ndiema.</a:t>
            </a:r>
          </a:p>
        </p:txBody>
      </p:sp>
    </p:spTree>
    <p:extLst>
      <p:ext uri="{BB962C8B-B14F-4D97-AF65-F5344CB8AC3E}">
        <p14:creationId xmlns:p14="http://schemas.microsoft.com/office/powerpoint/2010/main" val="112320485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1" y="305358"/>
            <a:ext cx="23402924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Jew min hi dik il-mara li jkollha għaxar drakmiet u titlef waħda minnhom, li mhijiex sejra tixgħel </a:t>
            </a:r>
            <a:endParaRPr lang="en-GB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il-musbieħ u tiknes id-dar,</a:t>
            </a:r>
          </a:p>
        </p:txBody>
      </p:sp>
    </p:spTree>
    <p:extLst>
      <p:ext uri="{BB962C8B-B14F-4D97-AF65-F5344CB8AC3E}">
        <p14:creationId xmlns:p14="http://schemas.microsoft.com/office/powerpoint/2010/main" val="179360901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-1" y="233742"/>
            <a:ext cx="23402925" cy="12134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tibqa’ tfittex bil-għaqal sa ma ssibha? U meta ssibha, issejjaħ għandha lil ħbiebha u l-ġirien, u tgħidilhom: </a:t>
            </a: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414258" y="2619011"/>
            <a:ext cx="22574408" cy="736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‘Ifirħu miegħi, għax sibt id-drakma li</a:t>
            </a:r>
            <a:r>
              <a:rPr lang="en-GB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kienet intilfitli’. </a:t>
            </a:r>
            <a:endParaRPr lang="en-GB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623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94782" y="440962"/>
            <a:ext cx="22685377" cy="1202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19" tIns="46505" rIns="93019" bIns="46505">
            <a:spAutoFit/>
          </a:bodyPr>
          <a:lstStyle/>
          <a:p>
            <a:pPr algn="ctr" defTabSz="1561059" eaLnBrk="0" hangingPunct="0">
              <a:defRPr/>
            </a:pP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qiegħed 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fuq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il-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lemin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tal-Missier, 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Għaliex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Int waħdek Qaddis,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waħdek 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en-US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</a:p>
          <a:p>
            <a:pPr algn="ctr" defTabSz="1561059" eaLnBrk="0" hangingPunct="0">
              <a:defRPr/>
            </a:pP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</a:t>
            </a:r>
            <a:r>
              <a:rPr lang="en-US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nt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w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aħdek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għoli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414258" y="1426376"/>
            <a:ext cx="22574408" cy="9748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05740" tIns="102870" rIns="205740" bIns="10287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Ngħidilkom jien li l-istess ferħ ikun hemm fost </a:t>
            </a:r>
            <a:endParaRPr lang="en-GB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l-anġli ta’ Alla għal midneb wieħed li jindem”.</a:t>
            </a:r>
          </a:p>
        </p:txBody>
      </p:sp>
    </p:spTree>
    <p:extLst>
      <p:ext uri="{BB962C8B-B14F-4D97-AF65-F5344CB8AC3E}">
        <p14:creationId xmlns:p14="http://schemas.microsoft.com/office/powerpoint/2010/main" val="255534395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6167" y="3708499"/>
            <a:ext cx="23402925" cy="4978286"/>
          </a:xfrm>
          <a:prstGeom prst="rect">
            <a:avLst/>
          </a:prstGeom>
          <a:noFill/>
        </p:spPr>
        <p:txBody>
          <a:bodyPr wrap="square" lIns="205740" tIns="102870" rIns="205740" bIns="102870" rtlCol="0">
            <a:spAutoFit/>
          </a:bodyPr>
          <a:lstStyle/>
          <a:p>
            <a:pPr algn="ctr"/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Il-Kelma tal-Mulej</a:t>
            </a:r>
          </a:p>
          <a:p>
            <a:pPr algn="ctr"/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R/. Tifħir lilek Kristu</a:t>
            </a:r>
            <a:endParaRPr lang="en-GB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79055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AF1218-F5A2-2A99-7B14-5554330F7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3F95D3E-E868-3CA9-3362-0D83EC45BE9D}"/>
              </a:ext>
            </a:extLst>
          </p:cNvPr>
          <p:cNvSpPr txBox="1"/>
          <p:nvPr/>
        </p:nvSpPr>
        <p:spPr>
          <a:xfrm>
            <a:off x="12393814" y="483811"/>
            <a:ext cx="10989201" cy="1163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2057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000" b="1" i="0" u="none" strike="noStrike" kern="1200" cap="none" spc="-30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‘Ifirħu miegħi, għax sibt </a:t>
            </a:r>
          </a:p>
          <a:p>
            <a:pPr marL="0" marR="0" lvl="0" indent="0" algn="ctr" defTabSz="2057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000" b="1" i="0" u="none" strike="noStrike" kern="1200" cap="none" spc="-30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in-nagħġa li kienet intilfitli’.</a:t>
            </a:r>
            <a:endParaRPr kumimoji="0" lang="en-GB" sz="15000" b="1" i="0" u="none" strike="noStrike" kern="1200" cap="none" spc="-300" normalizeH="0" baseline="0" noProof="0" dirty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1026" name="Picture 2" descr="Jesus and a Lamb Painting">
            <a:extLst>
              <a:ext uri="{FF2B5EF4-FFF2-40B4-BE49-F238E27FC236}">
                <a16:creationId xmlns:a16="http://schemas.microsoft.com/office/drawing/2014/main" id="{3BC53209-5E6B-DEEC-C1B6-5FC2F217AD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69724" y="-19294"/>
            <a:ext cx="15683447" cy="13069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79582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9"/>
          <p:cNvSpPr>
            <a:spLocks noChangeArrowheads="1"/>
          </p:cNvSpPr>
          <p:nvPr/>
        </p:nvSpPr>
        <p:spPr bwMode="auto">
          <a:xfrm>
            <a:off x="394782" y="81998"/>
            <a:ext cx="22685378" cy="12020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Jiena nemmen f’All</a:t>
            </a:r>
            <a:r>
              <a:rPr lang="en-GB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wieħed, il-Missier li jista’ kollox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ħalaq is-sema u </a:t>
            </a:r>
            <a:endParaRPr lang="en-GB" altLang="en-US" sz="1550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l-art, dak kollu li jidher u dak li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jidhirx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808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757" y="290693"/>
            <a:ext cx="22829411" cy="1202018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f’Mulej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Ġesù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Kristu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Iben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waħdieni ta’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mill-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qabel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kull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żmien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7105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757" y="258015"/>
            <a:ext cx="22829411" cy="1202018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veru,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mhux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magħmul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natura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waħda</a:t>
            </a: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</a:t>
            </a:r>
            <a:r>
              <a:rPr lang="en-US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al-</a:t>
            </a:r>
            <a:r>
              <a:rPr lang="en-US" altLang="en-US" sz="15502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2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bih</a:t>
            </a:r>
            <a:r>
              <a:rPr lang="en-US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sar</a:t>
            </a:r>
            <a:r>
              <a:rPr lang="mt-MT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kollox</a:t>
            </a:r>
            <a:r>
              <a:rPr lang="en-US" altLang="en-US" sz="15502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  <a:r>
              <a:rPr lang="en-US" altLang="en-US" sz="15502" spc="-15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365955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9"/>
          <p:cNvSpPr>
            <a:spLocks noChangeArrowheads="1"/>
          </p:cNvSpPr>
          <p:nvPr/>
        </p:nvSpPr>
        <p:spPr bwMode="auto">
          <a:xfrm>
            <a:off x="322765" y="240005"/>
            <a:ext cx="22757395" cy="12020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Niżel mis-smewwiet għalina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l-bnedmin u għall-fidwa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tagħna. 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ġisem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mt-MT" altLang="en-US" sz="1550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bis-se</a:t>
            </a:r>
            <a:r>
              <a:rPr lang="mt-M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tal-Ispirtu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Marija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Verġni</a:t>
            </a:r>
            <a:endParaRPr lang="mt-MT" altLang="en-US" sz="15502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0425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748" y="240005"/>
            <a:ext cx="22829411" cy="12020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it-I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sar bniedem. Sallbuh għalina, bata taħt Ponzju Pilatu, miet u difnuh, u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it-I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fit-tielet jum qam minn bejn l-imwiet, skont</a:t>
            </a:r>
            <a:endParaRPr lang="mt-MT" altLang="en-US" sz="1550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7530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748" y="330032"/>
            <a:ext cx="22829411" cy="12020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it-I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il-Kotba mqaddsa,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it-I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tela’ s-sema, u qieghed fuq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it-IT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il-lemin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tal-Missier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għandu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jerġa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jiġi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bil-glorja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biex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jagħmel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ħaqq</a:t>
            </a:r>
            <a:endParaRPr lang="mt-MT" altLang="en-US" sz="1550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0346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748" y="330032"/>
            <a:ext cx="22829411" cy="12020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ħajjin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u mill-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mejtin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u s-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saltna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tiegħu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jkollhiex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tmiem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U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fl-Ispirtu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s-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Mulej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jagħti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ħajja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2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ġej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mill-Missier u mill-Iben:</a:t>
            </a:r>
            <a:r>
              <a:rPr lang="en-US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7858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58774" y="1541174"/>
            <a:ext cx="22685377" cy="963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19" tIns="46505" rIns="93019" bIns="46505">
            <a:spAutoFit/>
          </a:bodyPr>
          <a:lstStyle/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Ġesu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Kristu, ma’ l-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Ispirtu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1059" eaLnBrk="0" hangingPunct="0">
              <a:defRPr/>
            </a:pP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Santu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: </a:t>
            </a:r>
          </a:p>
          <a:p>
            <a:pPr algn="ctr" defTabSz="1561059" eaLnBrk="0" hangingPunct="0">
              <a:defRPr/>
            </a:pP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fil-</a:t>
            </a: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glorja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 Alla.</a:t>
            </a:r>
            <a:r>
              <a:rPr lang="mt-MT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 </a:t>
            </a:r>
            <a:endParaRPr lang="en-GB" altLang="ko-KR" sz="15502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1059" eaLnBrk="0" hangingPunct="0">
              <a:defRPr/>
            </a:pPr>
            <a:r>
              <a:rPr lang="fr-FR" altLang="ko-KR" sz="15502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Ammen</a:t>
            </a:r>
            <a:r>
              <a:rPr lang="fr-FR" altLang="ko-KR" sz="15502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0887301"/>
      </p:ext>
    </p:extLst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765" y="1483477"/>
            <a:ext cx="22757394" cy="9634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li Hu meqjum u mweġġah flimkien mal-Missier u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mal-Iben. Hu li tkellem b’fomm il-profeti.</a:t>
            </a:r>
          </a:p>
        </p:txBody>
      </p:sp>
    </p:spTree>
    <p:extLst>
      <p:ext uri="{BB962C8B-B14F-4D97-AF65-F5344CB8AC3E}">
        <p14:creationId xmlns:p14="http://schemas.microsoft.com/office/powerpoint/2010/main" val="227939143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765" y="1483477"/>
            <a:ext cx="22757394" cy="9634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fi Knisja waħda, qaddisa, kattolika, appostolika.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Nistqarr magħmudija waħda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għall-maħfra tad-dnubiet. </a:t>
            </a:r>
          </a:p>
        </p:txBody>
      </p:sp>
    </p:spTree>
    <p:extLst>
      <p:ext uri="{BB962C8B-B14F-4D97-AF65-F5344CB8AC3E}">
        <p14:creationId xmlns:p14="http://schemas.microsoft.com/office/powerpoint/2010/main" val="266099252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765" y="2411865"/>
            <a:ext cx="22757394" cy="7249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nistenna l-qawma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mill-imwiet, u l-ħajja </a:t>
            </a:r>
          </a:p>
          <a:p>
            <a:pPr algn="ctr" defTabSz="1680195" eaLnBrk="1" hangingPunct="1">
              <a:spcBef>
                <a:spcPct val="0"/>
              </a:spcBef>
              <a:buNone/>
              <a:defRPr/>
            </a:pPr>
            <a:r>
              <a:rPr lang="fi-FI" altLang="en-US" sz="15502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taż-żmien li ġej. Ammen.</a:t>
            </a:r>
            <a:endParaRPr lang="en-US" altLang="en-US" sz="9922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35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A747E2-A94F-7777-D04D-25C4F7A7E1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CA69A90-6096-A1F8-67BB-14FFC1575B7A}"/>
              </a:ext>
            </a:extLst>
          </p:cNvPr>
          <p:cNvSpPr txBox="1"/>
          <p:nvPr/>
        </p:nvSpPr>
        <p:spPr>
          <a:xfrm>
            <a:off x="12393814" y="483811"/>
            <a:ext cx="10989201" cy="1163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2057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000" b="1" i="0" u="none" strike="noStrike" kern="1200" cap="none" spc="-30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‘Ifirħu miegħi, għax sibt </a:t>
            </a:r>
          </a:p>
          <a:p>
            <a:pPr marL="0" marR="0" lvl="0" indent="0" algn="ctr" defTabSz="2057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000" b="1" i="0" u="none" strike="noStrike" kern="1200" cap="none" spc="-30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in-nagħġa li kienet intilfitli’.</a:t>
            </a:r>
            <a:endParaRPr kumimoji="0" lang="en-GB" sz="15000" b="1" i="0" u="none" strike="noStrike" kern="1200" cap="none" spc="-300" normalizeH="0" baseline="0" noProof="0" dirty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1026" name="Picture 2" descr="Jesus and a Lamb Painting">
            <a:extLst>
              <a:ext uri="{FF2B5EF4-FFF2-40B4-BE49-F238E27FC236}">
                <a16:creationId xmlns:a16="http://schemas.microsoft.com/office/drawing/2014/main" id="{060DC308-8312-B488-A2DC-044B7CA9B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69724" y="-19294"/>
            <a:ext cx="15683447" cy="13069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4324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/>
            </a:gs>
            <a:gs pos="100000">
              <a:schemeClr val="bg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10246" y="3429000"/>
            <a:ext cx="18982434" cy="6517169"/>
          </a:xfrm>
          <a:prstGeom prst="rect">
            <a:avLst/>
          </a:prstGeom>
        </p:spPr>
        <p:txBody>
          <a:bodyPr wrap="square" lIns="205740" tIns="102870" rIns="205740" bIns="102870">
            <a:spAutoFit/>
          </a:bodyPr>
          <a:lstStyle/>
          <a:p>
            <a:pPr algn="ctr">
              <a:defRPr/>
            </a:pPr>
            <a:r>
              <a:rPr lang="fi-FI" sz="155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Qari mill-Ktieb </a:t>
            </a:r>
            <a:endParaRPr lang="mt-MT" sz="155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fi-FI" sz="155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tal-</a:t>
            </a:r>
            <a:r>
              <a:rPr lang="en-US" sz="15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Eżodu</a:t>
            </a:r>
            <a:endParaRPr lang="mt-MT" sz="155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sv-SE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Eż 32, 7-11. 13-14</a:t>
            </a:r>
            <a:endParaRPr lang="en-US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654934"/>
      </p:ext>
    </p:extLst>
  </p:cSld>
  <p:clrMapOvr>
    <a:masterClrMapping/>
  </p:clrMapOvr>
</p:sld>
</file>

<file path=ppt/theme/theme1.xml><?xml version="1.0" encoding="utf-8"?>
<a:theme xmlns:a="http://schemas.openxmlformats.org/drawingml/2006/main" name="7_Theme2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3745</TotalTime>
  <Words>1164</Words>
  <Application>Microsoft Office PowerPoint</Application>
  <PresentationFormat>Custom</PresentationFormat>
  <Paragraphs>166</Paragraphs>
  <Slides>72</Slides>
  <Notes>24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6" baseType="lpstr">
      <vt:lpstr>Arial</vt:lpstr>
      <vt:lpstr>Calibri</vt:lpstr>
      <vt:lpstr>Times New Roman</vt:lpstr>
      <vt:lpstr>7_Theme2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Alfred</dc:creator>
  <cp:lastModifiedBy>Alfred Caruan a</cp:lastModifiedBy>
  <cp:revision>284</cp:revision>
  <dcterms:created xsi:type="dcterms:W3CDTF">2014-09-16T02:32:11Z</dcterms:created>
  <dcterms:modified xsi:type="dcterms:W3CDTF">2025-09-04T03:24:48Z</dcterms:modified>
</cp:coreProperties>
</file>