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48" r:id="rId1"/>
    <p:sldMasterId id="2147483659" r:id="rId2"/>
  </p:sldMasterIdLst>
  <p:notesMasterIdLst>
    <p:notesMasterId r:id="rId59"/>
  </p:notesMasterIdLst>
  <p:sldIdLst>
    <p:sldId id="710" r:id="rId3"/>
    <p:sldId id="966" r:id="rId4"/>
    <p:sldId id="967" r:id="rId5"/>
    <p:sldId id="968" r:id="rId6"/>
    <p:sldId id="969" r:id="rId7"/>
    <p:sldId id="970" r:id="rId8"/>
    <p:sldId id="1071" r:id="rId9"/>
    <p:sldId id="1093" r:id="rId10"/>
    <p:sldId id="274" r:id="rId11"/>
    <p:sldId id="275" r:id="rId12"/>
    <p:sldId id="1088" r:id="rId13"/>
    <p:sldId id="735" r:id="rId14"/>
    <p:sldId id="1089" r:id="rId15"/>
    <p:sldId id="736" r:id="rId16"/>
    <p:sldId id="737" r:id="rId17"/>
    <p:sldId id="283" r:id="rId18"/>
    <p:sldId id="284" r:id="rId19"/>
    <p:sldId id="285" r:id="rId20"/>
    <p:sldId id="709" r:id="rId21"/>
    <p:sldId id="708" r:id="rId22"/>
    <p:sldId id="718" r:id="rId23"/>
    <p:sldId id="422" r:id="rId24"/>
    <p:sldId id="719" r:id="rId25"/>
    <p:sldId id="1073" r:id="rId26"/>
    <p:sldId id="720" r:id="rId27"/>
    <p:sldId id="294" r:id="rId28"/>
    <p:sldId id="513" r:id="rId29"/>
    <p:sldId id="738" r:id="rId30"/>
    <p:sldId id="739" r:id="rId31"/>
    <p:sldId id="740" r:id="rId32"/>
    <p:sldId id="1090" r:id="rId33"/>
    <p:sldId id="741" r:id="rId34"/>
    <p:sldId id="742" r:id="rId35"/>
    <p:sldId id="303" r:id="rId36"/>
    <p:sldId id="1075" r:id="rId37"/>
    <p:sldId id="484" r:id="rId38"/>
    <p:sldId id="744" r:id="rId39"/>
    <p:sldId id="305" r:id="rId40"/>
    <p:sldId id="756" r:id="rId41"/>
    <p:sldId id="757" r:id="rId42"/>
    <p:sldId id="758" r:id="rId43"/>
    <p:sldId id="1092" r:id="rId44"/>
    <p:sldId id="759" r:id="rId45"/>
    <p:sldId id="317" r:id="rId46"/>
    <p:sldId id="1094" r:id="rId47"/>
    <p:sldId id="1077" r:id="rId48"/>
    <p:sldId id="1078" r:id="rId49"/>
    <p:sldId id="1079" r:id="rId50"/>
    <p:sldId id="1080" r:id="rId51"/>
    <p:sldId id="1081" r:id="rId52"/>
    <p:sldId id="1082" r:id="rId53"/>
    <p:sldId id="1083" r:id="rId54"/>
    <p:sldId id="1084" r:id="rId55"/>
    <p:sldId id="1085" r:id="rId56"/>
    <p:sldId id="1086" r:id="rId57"/>
    <p:sldId id="1087" r:id="rId58"/>
  </p:sldIdLst>
  <p:sldSz cx="23774400" cy="12601575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  <p:extLst>
    <p:ext uri="{521415D9-36F7-43E2-AB2F-B90AF26B5E84}">
      <p14:sectionLst xmlns:p14="http://schemas.microsoft.com/office/powerpoint/2010/main">
        <p14:section name="Default Section" id="{CEB797A7-15C4-4576-BC2B-187E04DE17E9}">
          <p14:sldIdLst>
            <p14:sldId id="710"/>
            <p14:sldId id="966"/>
            <p14:sldId id="967"/>
            <p14:sldId id="968"/>
            <p14:sldId id="969"/>
            <p14:sldId id="970"/>
            <p14:sldId id="1071"/>
            <p14:sldId id="1093"/>
            <p14:sldId id="274"/>
            <p14:sldId id="275"/>
            <p14:sldId id="1088"/>
            <p14:sldId id="735"/>
            <p14:sldId id="1089"/>
            <p14:sldId id="736"/>
            <p14:sldId id="737"/>
            <p14:sldId id="283"/>
            <p14:sldId id="284"/>
            <p14:sldId id="285"/>
            <p14:sldId id="709"/>
            <p14:sldId id="708"/>
            <p14:sldId id="718"/>
            <p14:sldId id="422"/>
            <p14:sldId id="719"/>
            <p14:sldId id="1073"/>
            <p14:sldId id="720"/>
            <p14:sldId id="294"/>
            <p14:sldId id="513"/>
            <p14:sldId id="738"/>
            <p14:sldId id="739"/>
            <p14:sldId id="740"/>
            <p14:sldId id="1090"/>
            <p14:sldId id="741"/>
            <p14:sldId id="742"/>
            <p14:sldId id="303"/>
            <p14:sldId id="1075"/>
            <p14:sldId id="484"/>
            <p14:sldId id="744"/>
            <p14:sldId id="305"/>
          </p14:sldIdLst>
        </p14:section>
        <p14:section name="Untitled Section" id="{A7372133-3D96-438C-94DB-A38819A54C2C}">
          <p14:sldIdLst>
            <p14:sldId id="756"/>
            <p14:sldId id="757"/>
            <p14:sldId id="758"/>
            <p14:sldId id="1092"/>
            <p14:sldId id="759"/>
            <p14:sldId id="317"/>
            <p14:sldId id="1094"/>
            <p14:sldId id="1077"/>
            <p14:sldId id="1078"/>
            <p14:sldId id="1079"/>
            <p14:sldId id="1080"/>
            <p14:sldId id="1081"/>
            <p14:sldId id="1082"/>
            <p14:sldId id="1083"/>
            <p14:sldId id="1084"/>
            <p14:sldId id="1085"/>
            <p14:sldId id="1086"/>
            <p14:sldId id="108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200" userDrawn="1">
          <p15:clr>
            <a:srgbClr val="A4A3A4"/>
          </p15:clr>
        </p15:guide>
        <p15:guide id="2" orient="horz" pos="3969">
          <p15:clr>
            <a:srgbClr val="A4A3A4"/>
          </p15:clr>
        </p15:guide>
        <p15:guide id="3" pos="3170">
          <p15:clr>
            <a:srgbClr val="A4A3A4"/>
          </p15:clr>
        </p15:guide>
        <p15:guide id="4" pos="748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FF"/>
    <a:srgbClr val="006600"/>
    <a:srgbClr val="09091D"/>
    <a:srgbClr val="663300"/>
    <a:srgbClr val="3A1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16" autoAdjust="0"/>
    <p:restoredTop sz="94713" autoAdjust="0"/>
  </p:normalViewPr>
  <p:slideViewPr>
    <p:cSldViewPr snapToGrid="0">
      <p:cViewPr varScale="1">
        <p:scale>
          <a:sx n="38" d="100"/>
          <a:sy n="38" d="100"/>
        </p:scale>
        <p:origin x="66" y="588"/>
      </p:cViewPr>
      <p:guideLst>
        <p:guide orient="horz" pos="2200"/>
        <p:guide orient="horz" pos="3969"/>
        <p:guide pos="3170"/>
        <p:guide pos="748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5" Type="http://schemas.openxmlformats.org/officeDocument/2006/relationships/slide" Target="slides/slide3.xml"/><Relationship Id="rId61" Type="http://schemas.openxmlformats.org/officeDocument/2006/relationships/viewProps" Target="viewProps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notesMaster" Target="notesMasters/notesMaster1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95263" y="685800"/>
            <a:ext cx="64674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95263" y="685800"/>
            <a:ext cx="6467475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8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48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20570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43F22A-2CEE-4B84-A7D5-6093CEBE003E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205700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17</a:t>
            </a:fld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195263" y="685800"/>
            <a:ext cx="64674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Shape 251"/>
          <p:cNvSpPr>
            <a:spLocks noGrp="1" noRot="1" noChangeAspect="1"/>
          </p:cNvSpPr>
          <p:nvPr>
            <p:ph type="sldImg" idx="2"/>
          </p:nvPr>
        </p:nvSpPr>
        <p:spPr>
          <a:xfrm>
            <a:off x="195263" y="685800"/>
            <a:ext cx="64674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t>19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195263" y="685800"/>
            <a:ext cx="64674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Shape 251"/>
          <p:cNvSpPr>
            <a:spLocks noGrp="1" noRot="1" noChangeAspect="1"/>
          </p:cNvSpPr>
          <p:nvPr>
            <p:ph type="sldImg" idx="2"/>
          </p:nvPr>
        </p:nvSpPr>
        <p:spPr>
          <a:xfrm>
            <a:off x="195263" y="685800"/>
            <a:ext cx="64674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Shape 251"/>
          <p:cNvSpPr>
            <a:spLocks noGrp="1" noRot="1" noChangeAspect="1"/>
          </p:cNvSpPr>
          <p:nvPr>
            <p:ph type="sldImg" idx="2"/>
          </p:nvPr>
        </p:nvSpPr>
        <p:spPr>
          <a:xfrm>
            <a:off x="195263" y="685800"/>
            <a:ext cx="64674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t>22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195263" y="685800"/>
            <a:ext cx="64674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Shape 251"/>
          <p:cNvSpPr>
            <a:spLocks noGrp="1" noRot="1" noChangeAspect="1"/>
          </p:cNvSpPr>
          <p:nvPr>
            <p:ph type="sldImg" idx="2"/>
          </p:nvPr>
        </p:nvSpPr>
        <p:spPr>
          <a:xfrm>
            <a:off x="195263" y="685800"/>
            <a:ext cx="64674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Shape 251"/>
          <p:cNvSpPr>
            <a:spLocks noGrp="1" noRot="1" noChangeAspect="1"/>
          </p:cNvSpPr>
          <p:nvPr>
            <p:ph type="sldImg" idx="2"/>
          </p:nvPr>
        </p:nvSpPr>
        <p:spPr>
          <a:xfrm>
            <a:off x="195263" y="685800"/>
            <a:ext cx="64674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8912134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t>25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195263" y="685800"/>
            <a:ext cx="64674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Shape 3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" name="Shape 308"/>
          <p:cNvSpPr>
            <a:spLocks noGrp="1" noRot="1" noChangeAspect="1"/>
          </p:cNvSpPr>
          <p:nvPr>
            <p:ph type="sldImg" idx="2"/>
          </p:nvPr>
        </p:nvSpPr>
        <p:spPr>
          <a:xfrm>
            <a:off x="195263" y="685800"/>
            <a:ext cx="64674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Shape 192"/>
          <p:cNvSpPr>
            <a:spLocks noGrp="1" noRot="1" noChangeAspect="1"/>
          </p:cNvSpPr>
          <p:nvPr>
            <p:ph type="sldImg" idx="2"/>
          </p:nvPr>
        </p:nvSpPr>
        <p:spPr>
          <a:xfrm>
            <a:off x="195263" y="685800"/>
            <a:ext cx="64674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195263" y="685800"/>
            <a:ext cx="64674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195263" y="685800"/>
            <a:ext cx="64674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195263" y="685800"/>
            <a:ext cx="64674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195263" y="685800"/>
            <a:ext cx="64674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>
          <a:extLst>
            <a:ext uri="{FF2B5EF4-FFF2-40B4-BE49-F238E27FC236}">
              <a16:creationId xmlns:a16="http://schemas.microsoft.com/office/drawing/2014/main" id="{B349FDB2-5B77-4812-21A0-89831DB880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>
            <a:extLst>
              <a:ext uri="{FF2B5EF4-FFF2-40B4-BE49-F238E27FC236}">
                <a16:creationId xmlns:a16="http://schemas.microsoft.com/office/drawing/2014/main" id="{7FB8B4D7-D152-07A1-64EA-2D01032F7BB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>
            <a:extLst>
              <a:ext uri="{FF2B5EF4-FFF2-40B4-BE49-F238E27FC236}">
                <a16:creationId xmlns:a16="http://schemas.microsoft.com/office/drawing/2014/main" id="{5F401065-1E7D-ACAF-7A78-135FF99C5CE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95263" y="685800"/>
            <a:ext cx="64674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1715522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195263" y="685800"/>
            <a:ext cx="64674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195263" y="685800"/>
            <a:ext cx="64674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Shape 3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1" name="Shape 361"/>
          <p:cNvSpPr>
            <a:spLocks noGrp="1" noRot="1" noChangeAspect="1"/>
          </p:cNvSpPr>
          <p:nvPr>
            <p:ph type="sldImg" idx="2"/>
          </p:nvPr>
        </p:nvSpPr>
        <p:spPr>
          <a:xfrm>
            <a:off x="195263" y="685800"/>
            <a:ext cx="64674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Shape 3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7" name="Shape 367"/>
          <p:cNvSpPr>
            <a:spLocks noGrp="1" noRot="1" noChangeAspect="1"/>
          </p:cNvSpPr>
          <p:nvPr>
            <p:ph type="sldImg" idx="2"/>
          </p:nvPr>
        </p:nvSpPr>
        <p:spPr>
          <a:xfrm>
            <a:off x="195263" y="685800"/>
            <a:ext cx="64674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Shape 3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3" name="Shape 373"/>
          <p:cNvSpPr>
            <a:spLocks noGrp="1" noRot="1" noChangeAspect="1"/>
          </p:cNvSpPr>
          <p:nvPr>
            <p:ph type="sldImg" idx="2"/>
          </p:nvPr>
        </p:nvSpPr>
        <p:spPr>
          <a:xfrm>
            <a:off x="195263" y="685800"/>
            <a:ext cx="64674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195263" y="685800"/>
            <a:ext cx="64674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195263" y="685800"/>
            <a:ext cx="64674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195263" y="685800"/>
            <a:ext cx="64674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195263" y="685800"/>
            <a:ext cx="64674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>
          <a:extLst>
            <a:ext uri="{FF2B5EF4-FFF2-40B4-BE49-F238E27FC236}">
              <a16:creationId xmlns:a16="http://schemas.microsoft.com/office/drawing/2014/main" id="{7BC93163-A6D3-753C-3BB1-910B03BEFB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>
            <a:extLst>
              <a:ext uri="{FF2B5EF4-FFF2-40B4-BE49-F238E27FC236}">
                <a16:creationId xmlns:a16="http://schemas.microsoft.com/office/drawing/2014/main" id="{32808774-5A45-FFC5-9908-70352344D69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>
            <a:extLst>
              <a:ext uri="{FF2B5EF4-FFF2-40B4-BE49-F238E27FC236}">
                <a16:creationId xmlns:a16="http://schemas.microsoft.com/office/drawing/2014/main" id="{F2B9AEC1-7AB0-863A-2065-B12F752385C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95263" y="685800"/>
            <a:ext cx="64674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940171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195263" y="685800"/>
            <a:ext cx="64674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Shape 4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4" name="Shape 444"/>
          <p:cNvSpPr>
            <a:spLocks noGrp="1" noRot="1" noChangeAspect="1"/>
          </p:cNvSpPr>
          <p:nvPr>
            <p:ph type="sldImg" idx="2"/>
          </p:nvPr>
        </p:nvSpPr>
        <p:spPr>
          <a:xfrm>
            <a:off x="195263" y="685800"/>
            <a:ext cx="64674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6A14CD-246F-4A1C-9680-06011F50A20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6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6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337346918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3EEDF3-B5B9-4ECF-9DED-BBB6F3B0657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328961503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3EEDF3-B5B9-4ECF-9DED-BBB6F3B0657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179465795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9B48A6-23EC-4107-B2ED-FFB77AA970B4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8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8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5820215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>
          <a:extLst>
            <a:ext uri="{FF2B5EF4-FFF2-40B4-BE49-F238E27FC236}">
              <a16:creationId xmlns:a16="http://schemas.microsoft.com/office/drawing/2014/main" id="{EC652FB1-88DE-153C-6508-F21795F247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>
            <a:extLst>
              <a:ext uri="{FF2B5EF4-FFF2-40B4-BE49-F238E27FC236}">
                <a16:creationId xmlns:a16="http://schemas.microsoft.com/office/drawing/2014/main" id="{BB4FC88A-C0FA-39DC-2D60-ED1D83003FB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>
            <a:extLst>
              <a:ext uri="{FF2B5EF4-FFF2-40B4-BE49-F238E27FC236}">
                <a16:creationId xmlns:a16="http://schemas.microsoft.com/office/drawing/2014/main" id="{93400823-762C-CB09-35B6-7675A1191EF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95263" y="685800"/>
            <a:ext cx="64674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778370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174603830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79563161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2159159197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267607262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6404119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2009823442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11819129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195263" y="685800"/>
            <a:ext cx="64674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>
          <a:extLst>
            <a:ext uri="{FF2B5EF4-FFF2-40B4-BE49-F238E27FC236}">
              <a16:creationId xmlns:a16="http://schemas.microsoft.com/office/drawing/2014/main" id="{3531518D-AEA0-D329-44B3-D108F7FAD5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>
            <a:extLst>
              <a:ext uri="{FF2B5EF4-FFF2-40B4-BE49-F238E27FC236}">
                <a16:creationId xmlns:a16="http://schemas.microsoft.com/office/drawing/2014/main" id="{77B27522-A9CE-1AAD-6BE0-B164744C702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>
            <a:extLst>
              <a:ext uri="{FF2B5EF4-FFF2-40B4-BE49-F238E27FC236}">
                <a16:creationId xmlns:a16="http://schemas.microsoft.com/office/drawing/2014/main" id="{0D2DC1D2-AFC3-F916-1353-E6D16161794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95263" y="685800"/>
            <a:ext cx="64674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13967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195263" y="685800"/>
            <a:ext cx="64674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195263" y="685800"/>
            <a:ext cx="64674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8" name="Shape 238"/>
          <p:cNvSpPr>
            <a:spLocks noGrp="1" noRot="1" noChangeAspect="1"/>
          </p:cNvSpPr>
          <p:nvPr>
            <p:ph type="sldImg" idx="2"/>
          </p:nvPr>
        </p:nvSpPr>
        <p:spPr>
          <a:xfrm>
            <a:off x="195263" y="685800"/>
            <a:ext cx="64674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1188720" y="504648"/>
            <a:ext cx="21396960" cy="210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 panose="020F0502020204030204"/>
              <a:buNone/>
              <a:defRPr sz="9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1188720" y="2940369"/>
            <a:ext cx="21396960" cy="8316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977265" marR="0" lvl="0" indent="-923290" algn="l" rtl="0">
              <a:spcBef>
                <a:spcPts val="137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  <a:defRPr sz="6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1954530" marR="0" lvl="1" indent="-868680" algn="l" rtl="0">
              <a:spcBef>
                <a:spcPts val="1195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–"/>
              <a:defRPr sz="6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2931795" marR="0" lvl="2" indent="-814705" algn="l" rtl="0">
              <a:spcBef>
                <a:spcPts val="102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51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3909060" marR="0" lvl="3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43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4886325" marR="0" lvl="4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43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5863590" marR="0" lvl="5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43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6840855" marR="0" lvl="6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43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7818120" marR="0" lvl="7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43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8795385" marR="0" lvl="8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43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dt" idx="10"/>
          </p:nvPr>
        </p:nvSpPr>
        <p:spPr>
          <a:xfrm>
            <a:off x="1188720" y="11679795"/>
            <a:ext cx="5547360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ftr" idx="11"/>
          </p:nvPr>
        </p:nvSpPr>
        <p:spPr>
          <a:xfrm>
            <a:off x="8122921" y="11679795"/>
            <a:ext cx="7528560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17038320" y="11679795"/>
            <a:ext cx="5547360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3082" y="3915512"/>
            <a:ext cx="20208241" cy="2701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66161" y="7140894"/>
            <a:ext cx="16642081" cy="322040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9563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9132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8695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8265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7828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7397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6960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653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913255">
              <a:buClrTx/>
              <a:defRPr/>
            </a:pPr>
            <a:fld id="{60E10778-D944-4AB8-9F6F-1A63392EEDCF}" type="datetimeFigureOut">
              <a:rPr lang="en-US" kern="1200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9/4/2025</a:t>
            </a:fld>
            <a:endParaRPr lang="en-US" kern="1200">
              <a:solidFill>
                <a:prstClr val="black">
                  <a:tint val="75000"/>
                </a:prstClr>
              </a:solidFill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913255">
              <a:buClrTx/>
              <a:defRPr/>
            </a:pPr>
            <a:endParaRPr lang="en-US" kern="1200">
              <a:solidFill>
                <a:prstClr val="black">
                  <a:tint val="75000"/>
                </a:prstClr>
              </a:solidFill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913255">
              <a:buClrTx/>
              <a:defRPr/>
            </a:pPr>
            <a:fld id="{4A037685-1C15-487E-81C9-5013992F7297}" type="slidenum">
              <a:rPr lang="en-US" kern="1200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solidFill>
                <a:prstClr val="black">
                  <a:tint val="75000"/>
                </a:prstClr>
              </a:solidFill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3083" y="3914659"/>
            <a:ext cx="20208241" cy="27011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66162" y="7140894"/>
            <a:ext cx="16642081" cy="3220403"/>
          </a:xfrm>
        </p:spPr>
        <p:txBody>
          <a:bodyPr/>
          <a:lstStyle>
            <a:lvl1pPr marL="0" indent="0" algn="ctr">
              <a:buNone/>
              <a:defRPr/>
            </a:lvl1pPr>
            <a:lvl2pPr marL="956310" indent="0" algn="ctr">
              <a:buNone/>
              <a:defRPr/>
            </a:lvl2pPr>
            <a:lvl3pPr marL="1913255" indent="0" algn="ctr">
              <a:buNone/>
              <a:defRPr/>
            </a:lvl3pPr>
            <a:lvl4pPr marL="2869565" indent="0" algn="ctr">
              <a:buNone/>
              <a:defRPr/>
            </a:lvl4pPr>
            <a:lvl5pPr marL="3826510" indent="0" algn="ctr">
              <a:buNone/>
              <a:defRPr/>
            </a:lvl5pPr>
            <a:lvl6pPr marL="4783455" indent="0" algn="ctr">
              <a:buNone/>
              <a:defRPr/>
            </a:lvl6pPr>
            <a:lvl7pPr marL="5739765" indent="0" algn="ctr">
              <a:buNone/>
              <a:defRPr/>
            </a:lvl7pPr>
            <a:lvl8pPr marL="6696710" indent="0" algn="ctr">
              <a:buNone/>
              <a:defRPr/>
            </a:lvl8pPr>
            <a:lvl9pPr marL="765302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fld id="{F6C30721-3B44-4468-89D7-C068872F31EE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fld id="{294D5936-0DD8-47C6-A480-1953A400C580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8016" y="8097680"/>
            <a:ext cx="20208241" cy="2502812"/>
          </a:xfrm>
        </p:spPr>
        <p:txBody>
          <a:bodyPr anchor="t"/>
          <a:lstStyle>
            <a:lvl1pPr algn="l">
              <a:defRPr sz="838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8016" y="5341099"/>
            <a:ext cx="20208241" cy="2756593"/>
          </a:xfrm>
        </p:spPr>
        <p:txBody>
          <a:bodyPr anchor="b"/>
          <a:lstStyle>
            <a:lvl1pPr marL="0" indent="0">
              <a:buNone/>
              <a:defRPr sz="4140"/>
            </a:lvl1pPr>
            <a:lvl2pPr marL="956310" indent="0">
              <a:buNone/>
              <a:defRPr sz="3725"/>
            </a:lvl2pPr>
            <a:lvl3pPr marL="1913255" indent="0">
              <a:buNone/>
              <a:defRPr sz="3310"/>
            </a:lvl3pPr>
            <a:lvl4pPr marL="2869565" indent="0">
              <a:buNone/>
              <a:defRPr sz="2895"/>
            </a:lvl4pPr>
            <a:lvl5pPr marL="3826510" indent="0">
              <a:buNone/>
              <a:defRPr sz="2895"/>
            </a:lvl5pPr>
            <a:lvl6pPr marL="4783455" indent="0">
              <a:buNone/>
              <a:defRPr sz="2895"/>
            </a:lvl6pPr>
            <a:lvl7pPr marL="5739765" indent="0">
              <a:buNone/>
              <a:defRPr sz="2895"/>
            </a:lvl7pPr>
            <a:lvl8pPr marL="6696710" indent="0">
              <a:buNone/>
              <a:defRPr sz="2895"/>
            </a:lvl8pPr>
            <a:lvl9pPr marL="7653020" indent="0">
              <a:buNone/>
              <a:defRPr sz="289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fld id="{398CAFBD-092D-4FFD-8FDA-3509A6F419C8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8720" y="2940370"/>
            <a:ext cx="10500361" cy="8316457"/>
          </a:xfrm>
        </p:spPr>
        <p:txBody>
          <a:bodyPr/>
          <a:lstStyle>
            <a:lvl1pPr>
              <a:defRPr sz="5895"/>
            </a:lvl1pPr>
            <a:lvl2pPr>
              <a:defRPr sz="5070"/>
            </a:lvl2pPr>
            <a:lvl3pPr>
              <a:defRPr sz="4140"/>
            </a:lvl3pPr>
            <a:lvl4pPr>
              <a:defRPr sz="3725"/>
            </a:lvl4pPr>
            <a:lvl5pPr>
              <a:defRPr sz="3725"/>
            </a:lvl5pPr>
            <a:lvl6pPr>
              <a:defRPr sz="3725"/>
            </a:lvl6pPr>
            <a:lvl7pPr>
              <a:defRPr sz="3725"/>
            </a:lvl7pPr>
            <a:lvl8pPr>
              <a:defRPr sz="3725"/>
            </a:lvl8pPr>
            <a:lvl9pPr>
              <a:defRPr sz="37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85332" y="2940370"/>
            <a:ext cx="10500361" cy="8316457"/>
          </a:xfrm>
        </p:spPr>
        <p:txBody>
          <a:bodyPr/>
          <a:lstStyle>
            <a:lvl1pPr>
              <a:defRPr sz="5895"/>
            </a:lvl1pPr>
            <a:lvl2pPr>
              <a:defRPr sz="5070"/>
            </a:lvl2pPr>
            <a:lvl3pPr>
              <a:defRPr sz="4140"/>
            </a:lvl3pPr>
            <a:lvl4pPr>
              <a:defRPr sz="3725"/>
            </a:lvl4pPr>
            <a:lvl5pPr>
              <a:defRPr sz="3725"/>
            </a:lvl5pPr>
            <a:lvl6pPr>
              <a:defRPr sz="3725"/>
            </a:lvl6pPr>
            <a:lvl7pPr>
              <a:defRPr sz="3725"/>
            </a:lvl7pPr>
            <a:lvl8pPr>
              <a:defRPr sz="3725"/>
            </a:lvl8pPr>
            <a:lvl9pPr>
              <a:defRPr sz="37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fld id="{F7659F41-4226-49F2-9D27-9D9AFB70F1DF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8732" y="2820782"/>
            <a:ext cx="10504489" cy="1175562"/>
          </a:xfrm>
        </p:spPr>
        <p:txBody>
          <a:bodyPr anchor="b"/>
          <a:lstStyle>
            <a:lvl1pPr marL="0" indent="0">
              <a:buNone/>
              <a:defRPr sz="5070" b="1"/>
            </a:lvl1pPr>
            <a:lvl2pPr marL="956310" indent="0">
              <a:buNone/>
              <a:defRPr sz="4140" b="1"/>
            </a:lvl2pPr>
            <a:lvl3pPr marL="1913255" indent="0">
              <a:buNone/>
              <a:defRPr sz="3725" b="1"/>
            </a:lvl3pPr>
            <a:lvl4pPr marL="2869565" indent="0">
              <a:buNone/>
              <a:defRPr sz="3310" b="1"/>
            </a:lvl4pPr>
            <a:lvl5pPr marL="3826510" indent="0">
              <a:buNone/>
              <a:defRPr sz="3310" b="1"/>
            </a:lvl5pPr>
            <a:lvl6pPr marL="4783455" indent="0">
              <a:buNone/>
              <a:defRPr sz="3310" b="1"/>
            </a:lvl6pPr>
            <a:lvl7pPr marL="5739765" indent="0">
              <a:buNone/>
              <a:defRPr sz="3310" b="1"/>
            </a:lvl7pPr>
            <a:lvl8pPr marL="6696710" indent="0">
              <a:buNone/>
              <a:defRPr sz="3310" b="1"/>
            </a:lvl8pPr>
            <a:lvl9pPr marL="7653020" indent="0">
              <a:buNone/>
              <a:defRPr sz="331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8732" y="3996332"/>
            <a:ext cx="10504489" cy="7260492"/>
          </a:xfrm>
        </p:spPr>
        <p:txBody>
          <a:bodyPr/>
          <a:lstStyle>
            <a:lvl1pPr>
              <a:defRPr sz="5070"/>
            </a:lvl1pPr>
            <a:lvl2pPr>
              <a:defRPr sz="4140"/>
            </a:lvl2pPr>
            <a:lvl3pPr>
              <a:defRPr sz="3725"/>
            </a:lvl3pPr>
            <a:lvl4pPr>
              <a:defRPr sz="3310"/>
            </a:lvl4pPr>
            <a:lvl5pPr>
              <a:defRPr sz="3310"/>
            </a:lvl5pPr>
            <a:lvl6pPr>
              <a:defRPr sz="3310"/>
            </a:lvl6pPr>
            <a:lvl7pPr>
              <a:defRPr sz="3310"/>
            </a:lvl7pPr>
            <a:lvl8pPr>
              <a:defRPr sz="3310"/>
            </a:lvl8pPr>
            <a:lvl9pPr>
              <a:defRPr sz="331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077080" y="2820782"/>
            <a:ext cx="10508613" cy="1175562"/>
          </a:xfrm>
        </p:spPr>
        <p:txBody>
          <a:bodyPr anchor="b"/>
          <a:lstStyle>
            <a:lvl1pPr marL="0" indent="0">
              <a:buNone/>
              <a:defRPr sz="5070" b="1"/>
            </a:lvl1pPr>
            <a:lvl2pPr marL="956310" indent="0">
              <a:buNone/>
              <a:defRPr sz="4140" b="1"/>
            </a:lvl2pPr>
            <a:lvl3pPr marL="1913255" indent="0">
              <a:buNone/>
              <a:defRPr sz="3725" b="1"/>
            </a:lvl3pPr>
            <a:lvl4pPr marL="2869565" indent="0">
              <a:buNone/>
              <a:defRPr sz="3310" b="1"/>
            </a:lvl4pPr>
            <a:lvl5pPr marL="3826510" indent="0">
              <a:buNone/>
              <a:defRPr sz="3310" b="1"/>
            </a:lvl5pPr>
            <a:lvl6pPr marL="4783455" indent="0">
              <a:buNone/>
              <a:defRPr sz="3310" b="1"/>
            </a:lvl6pPr>
            <a:lvl7pPr marL="5739765" indent="0">
              <a:buNone/>
              <a:defRPr sz="3310" b="1"/>
            </a:lvl7pPr>
            <a:lvl8pPr marL="6696710" indent="0">
              <a:buNone/>
              <a:defRPr sz="3310" b="1"/>
            </a:lvl8pPr>
            <a:lvl9pPr marL="7653020" indent="0">
              <a:buNone/>
              <a:defRPr sz="331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077080" y="3996332"/>
            <a:ext cx="10508613" cy="7260492"/>
          </a:xfrm>
        </p:spPr>
        <p:txBody>
          <a:bodyPr/>
          <a:lstStyle>
            <a:lvl1pPr>
              <a:defRPr sz="5070"/>
            </a:lvl1pPr>
            <a:lvl2pPr>
              <a:defRPr sz="4140"/>
            </a:lvl2pPr>
            <a:lvl3pPr>
              <a:defRPr sz="3725"/>
            </a:lvl3pPr>
            <a:lvl4pPr>
              <a:defRPr sz="3310"/>
            </a:lvl4pPr>
            <a:lvl5pPr>
              <a:defRPr sz="3310"/>
            </a:lvl5pPr>
            <a:lvl6pPr>
              <a:defRPr sz="3310"/>
            </a:lvl6pPr>
            <a:lvl7pPr>
              <a:defRPr sz="3310"/>
            </a:lvl7pPr>
            <a:lvl8pPr>
              <a:defRPr sz="3310"/>
            </a:lvl8pPr>
            <a:lvl9pPr>
              <a:defRPr sz="331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fld id="{B8B92201-9F4E-4818-B337-E97608A19B8A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fld id="{D5506D70-1C2E-4731-A269-CA197BC64F40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fld id="{6797642A-B5AA-47A5-8412-4E096B1C9FDF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8722" y="501741"/>
            <a:ext cx="7821614" cy="2135267"/>
          </a:xfrm>
        </p:spPr>
        <p:txBody>
          <a:bodyPr anchor="b"/>
          <a:lstStyle>
            <a:lvl1pPr algn="l">
              <a:defRPr sz="414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95131" y="501732"/>
            <a:ext cx="13290550" cy="10755095"/>
          </a:xfrm>
        </p:spPr>
        <p:txBody>
          <a:bodyPr/>
          <a:lstStyle>
            <a:lvl1pPr>
              <a:defRPr sz="6725"/>
            </a:lvl1pPr>
            <a:lvl2pPr>
              <a:defRPr sz="5895"/>
            </a:lvl2pPr>
            <a:lvl3pPr>
              <a:defRPr sz="5070"/>
            </a:lvl3pPr>
            <a:lvl4pPr>
              <a:defRPr sz="4140"/>
            </a:lvl4pPr>
            <a:lvl5pPr>
              <a:defRPr sz="4140"/>
            </a:lvl5pPr>
            <a:lvl6pPr>
              <a:defRPr sz="4140"/>
            </a:lvl6pPr>
            <a:lvl7pPr>
              <a:defRPr sz="4140"/>
            </a:lvl7pPr>
            <a:lvl8pPr>
              <a:defRPr sz="4140"/>
            </a:lvl8pPr>
            <a:lvl9pPr>
              <a:defRPr sz="41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88722" y="2636998"/>
            <a:ext cx="7821614" cy="8619828"/>
          </a:xfrm>
        </p:spPr>
        <p:txBody>
          <a:bodyPr/>
          <a:lstStyle>
            <a:lvl1pPr marL="0" indent="0">
              <a:buNone/>
              <a:defRPr sz="2895"/>
            </a:lvl1pPr>
            <a:lvl2pPr marL="956310" indent="0">
              <a:buNone/>
              <a:defRPr sz="2485"/>
            </a:lvl2pPr>
            <a:lvl3pPr marL="1913255" indent="0">
              <a:buNone/>
              <a:defRPr sz="2070"/>
            </a:lvl3pPr>
            <a:lvl4pPr marL="2869565" indent="0">
              <a:buNone/>
              <a:defRPr sz="1860"/>
            </a:lvl4pPr>
            <a:lvl5pPr marL="3826510" indent="0">
              <a:buNone/>
              <a:defRPr sz="1860"/>
            </a:lvl5pPr>
            <a:lvl6pPr marL="4783455" indent="0">
              <a:buNone/>
              <a:defRPr sz="1860"/>
            </a:lvl6pPr>
            <a:lvl7pPr marL="5739765" indent="0">
              <a:buNone/>
              <a:defRPr sz="1860"/>
            </a:lvl7pPr>
            <a:lvl8pPr marL="6696710" indent="0">
              <a:buNone/>
              <a:defRPr sz="1860"/>
            </a:lvl8pPr>
            <a:lvl9pPr marL="7653020" indent="0">
              <a:buNone/>
              <a:defRPr sz="186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fld id="{BEEE8AD3-22D1-4005-93E3-272AB6D9A0DB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9963" y="8821104"/>
            <a:ext cx="14264640" cy="1041381"/>
          </a:xfrm>
        </p:spPr>
        <p:txBody>
          <a:bodyPr anchor="b"/>
          <a:lstStyle>
            <a:lvl1pPr algn="l">
              <a:defRPr sz="414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9963" y="1125987"/>
            <a:ext cx="14264640" cy="7560945"/>
          </a:xfrm>
        </p:spPr>
        <p:txBody>
          <a:bodyPr/>
          <a:lstStyle>
            <a:lvl1pPr marL="0" indent="0">
              <a:buNone/>
              <a:defRPr sz="6725"/>
            </a:lvl1pPr>
            <a:lvl2pPr marL="956310" indent="0">
              <a:buNone/>
              <a:defRPr sz="5895"/>
            </a:lvl2pPr>
            <a:lvl3pPr marL="1913255" indent="0">
              <a:buNone/>
              <a:defRPr sz="5070"/>
            </a:lvl3pPr>
            <a:lvl4pPr marL="2869565" indent="0">
              <a:buNone/>
              <a:defRPr sz="4140"/>
            </a:lvl4pPr>
            <a:lvl5pPr marL="3826510" indent="0">
              <a:buNone/>
              <a:defRPr sz="4140"/>
            </a:lvl5pPr>
            <a:lvl6pPr marL="4783455" indent="0">
              <a:buNone/>
              <a:defRPr sz="4140"/>
            </a:lvl6pPr>
            <a:lvl7pPr marL="5739765" indent="0">
              <a:buNone/>
              <a:defRPr sz="4140"/>
            </a:lvl7pPr>
            <a:lvl8pPr marL="6696710" indent="0">
              <a:buNone/>
              <a:defRPr sz="4140"/>
            </a:lvl8pPr>
            <a:lvl9pPr marL="7653020" indent="0">
              <a:buNone/>
              <a:defRPr sz="414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59963" y="9862495"/>
            <a:ext cx="14264640" cy="1478934"/>
          </a:xfrm>
        </p:spPr>
        <p:txBody>
          <a:bodyPr/>
          <a:lstStyle>
            <a:lvl1pPr marL="0" indent="0">
              <a:buNone/>
              <a:defRPr sz="2895"/>
            </a:lvl1pPr>
            <a:lvl2pPr marL="956310" indent="0">
              <a:buNone/>
              <a:defRPr sz="2485"/>
            </a:lvl2pPr>
            <a:lvl3pPr marL="1913255" indent="0">
              <a:buNone/>
              <a:defRPr sz="2070"/>
            </a:lvl3pPr>
            <a:lvl4pPr marL="2869565" indent="0">
              <a:buNone/>
              <a:defRPr sz="1860"/>
            </a:lvl4pPr>
            <a:lvl5pPr marL="3826510" indent="0">
              <a:buNone/>
              <a:defRPr sz="1860"/>
            </a:lvl5pPr>
            <a:lvl6pPr marL="4783455" indent="0">
              <a:buNone/>
              <a:defRPr sz="1860"/>
            </a:lvl6pPr>
            <a:lvl7pPr marL="5739765" indent="0">
              <a:buNone/>
              <a:defRPr sz="1860"/>
            </a:lvl7pPr>
            <a:lvl8pPr marL="6696710" indent="0">
              <a:buNone/>
              <a:defRPr sz="1860"/>
            </a:lvl8pPr>
            <a:lvl9pPr marL="7653020" indent="0">
              <a:buNone/>
              <a:defRPr sz="186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fld id="{94CFA7BB-DB66-447B-B538-407F6E131694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1188720" y="504648"/>
            <a:ext cx="21396960" cy="210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 panose="020F0502020204030204"/>
              <a:buNone/>
              <a:defRPr sz="9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dt" idx="10"/>
          </p:nvPr>
        </p:nvSpPr>
        <p:spPr>
          <a:xfrm>
            <a:off x="1188720" y="11679795"/>
            <a:ext cx="5547360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ftr" idx="11"/>
          </p:nvPr>
        </p:nvSpPr>
        <p:spPr>
          <a:xfrm>
            <a:off x="8122921" y="11679795"/>
            <a:ext cx="7528560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17038320" y="11679795"/>
            <a:ext cx="5547360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fld id="{6D81FA24-A0C8-4D25-AC31-424CABF1DAE5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236450" y="504650"/>
            <a:ext cx="5349241" cy="107521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88720" y="504650"/>
            <a:ext cx="15651481" cy="107521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fld id="{32EF92E3-324E-487D-995F-E9E6C3548832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188724" y="504698"/>
            <a:ext cx="21396961" cy="107521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58750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58750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587500">
              <a:defRPr smtClean="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fld id="{66FEF629-3BC2-465F-A537-28286039FA83}" type="slidenum">
              <a:rPr lang="en-US" kern="1200" smtClean="0">
                <a:ea typeface="+mn-ea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1878014" y="8097681"/>
            <a:ext cx="20208240" cy="2502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 panose="020F0502020204030204"/>
              <a:buNone/>
              <a:defRPr sz="8600" b="1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1878014" y="5341086"/>
            <a:ext cx="20208240" cy="27565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b" anchorCtr="0"/>
          <a:lstStyle>
            <a:lvl1pPr marL="977265" marR="0" lvl="0" indent="-488950" algn="l" rtl="0">
              <a:spcBef>
                <a:spcPts val="855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 panose="020B0604020202020204"/>
              <a:buNone/>
              <a:defRPr sz="43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1954530" marR="0" lvl="1" indent="-488950" algn="l" rtl="0">
              <a:spcBef>
                <a:spcPts val="77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 panose="020B0604020202020204"/>
              <a:buNone/>
              <a:defRPr sz="3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2931795" marR="0" lvl="2" indent="-488950" algn="l" rtl="0">
              <a:spcBef>
                <a:spcPts val="685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 panose="020B0604020202020204"/>
              <a:buNone/>
              <a:defRPr sz="34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3909060" marR="0" lvl="3" indent="-488950" algn="l" rtl="0">
              <a:spcBef>
                <a:spcPts val="60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 panose="020B0604020202020204"/>
              <a:buNone/>
              <a:defRPr sz="30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4886325" marR="0" lvl="4" indent="-488950" algn="l" rtl="0">
              <a:spcBef>
                <a:spcPts val="60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 panose="020B0604020202020204"/>
              <a:buNone/>
              <a:defRPr sz="30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5863590" marR="0" lvl="5" indent="-488950" algn="l" rtl="0">
              <a:spcBef>
                <a:spcPts val="60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 panose="020B0604020202020204"/>
              <a:buNone/>
              <a:defRPr sz="30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6840855" marR="0" lvl="6" indent="-488950" algn="l" rtl="0">
              <a:spcBef>
                <a:spcPts val="60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 panose="020B0604020202020204"/>
              <a:buNone/>
              <a:defRPr sz="30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7818120" marR="0" lvl="7" indent="-488950" algn="l" rtl="0">
              <a:spcBef>
                <a:spcPts val="60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 panose="020B0604020202020204"/>
              <a:buNone/>
              <a:defRPr sz="30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8795385" marR="0" lvl="8" indent="-488950" algn="l" rtl="0">
              <a:spcBef>
                <a:spcPts val="60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 panose="020B0604020202020204"/>
              <a:buNone/>
              <a:defRPr sz="30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1188720" y="11679795"/>
            <a:ext cx="5547360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8122921" y="11679795"/>
            <a:ext cx="7528560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17038320" y="11679795"/>
            <a:ext cx="5547360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1188720" y="504648"/>
            <a:ext cx="21396960" cy="210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 panose="020F0502020204030204"/>
              <a:buNone/>
              <a:defRPr sz="9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1188720" y="2940369"/>
            <a:ext cx="10500361" cy="8316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977265" marR="0" lvl="0" indent="-868680" algn="l" rtl="0">
              <a:spcBef>
                <a:spcPts val="1195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•"/>
              <a:defRPr sz="6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1954530" marR="0" lvl="1" indent="-814705" algn="l" rtl="0">
              <a:spcBef>
                <a:spcPts val="102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–"/>
              <a:defRPr sz="51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2931795" marR="0" lvl="2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43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3909060" marR="0" lvl="3" indent="-732790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–"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4886325" marR="0" lvl="4" indent="-732790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»"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5863590" marR="0" lvl="5" indent="-732790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6840855" marR="0" lvl="6" indent="-732790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7818120" marR="0" lvl="7" indent="-732790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8795385" marR="0" lvl="8" indent="-732790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12085320" y="2940369"/>
            <a:ext cx="10500361" cy="8316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977265" marR="0" lvl="0" indent="-868680" algn="l" rtl="0">
              <a:spcBef>
                <a:spcPts val="1195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•"/>
              <a:defRPr sz="6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1954530" marR="0" lvl="1" indent="-814705" algn="l" rtl="0">
              <a:spcBef>
                <a:spcPts val="102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–"/>
              <a:defRPr sz="51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2931795" marR="0" lvl="2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43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3909060" marR="0" lvl="3" indent="-732790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–"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4886325" marR="0" lvl="4" indent="-732790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»"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5863590" marR="0" lvl="5" indent="-732790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6840855" marR="0" lvl="6" indent="-732790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7818120" marR="0" lvl="7" indent="-732790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8795385" marR="0" lvl="8" indent="-732790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1188720" y="11679795"/>
            <a:ext cx="5547360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8122921" y="11679795"/>
            <a:ext cx="7528560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17038320" y="11679795"/>
            <a:ext cx="5547360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1188720" y="504648"/>
            <a:ext cx="21396960" cy="210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 panose="020F0502020204030204"/>
              <a:buNone/>
              <a:defRPr sz="9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1188720" y="2820771"/>
            <a:ext cx="10504489" cy="117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b" anchorCtr="0"/>
          <a:lstStyle>
            <a:lvl1pPr marL="977265" marR="0" lvl="0" indent="-488950" algn="l" rtl="0">
              <a:spcBef>
                <a:spcPts val="102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5100" b="1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1954530" marR="0" lvl="1" indent="-488950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4300" b="1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2931795" marR="0" lvl="2" indent="-488950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3800" b="1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3909060" marR="0" lvl="3" indent="-488950" algn="l" rtl="0">
              <a:spcBef>
                <a:spcPts val="68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3400" b="1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4886325" marR="0" lvl="4" indent="-488950" algn="l" rtl="0">
              <a:spcBef>
                <a:spcPts val="68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3400" b="1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5863590" marR="0" lvl="5" indent="-488950" algn="l" rtl="0">
              <a:spcBef>
                <a:spcPts val="68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3400" b="1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6840855" marR="0" lvl="6" indent="-488950" algn="l" rtl="0">
              <a:spcBef>
                <a:spcPts val="68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3400" b="1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7818120" marR="0" lvl="7" indent="-488950" algn="l" rtl="0">
              <a:spcBef>
                <a:spcPts val="68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3400" b="1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8795385" marR="0" lvl="8" indent="-488950" algn="l" rtl="0">
              <a:spcBef>
                <a:spcPts val="68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3400" b="1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2"/>
          </p:nvPr>
        </p:nvSpPr>
        <p:spPr>
          <a:xfrm>
            <a:off x="1188720" y="3996333"/>
            <a:ext cx="10504489" cy="72604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977265" marR="0" lvl="0" indent="-814705" algn="l" rtl="0">
              <a:spcBef>
                <a:spcPts val="102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51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1954530" marR="0" lvl="1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43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2931795" marR="0" lvl="2" indent="-732790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3909060" marR="0" lvl="3" indent="-706120" algn="l" rtl="0">
              <a:spcBef>
                <a:spcPts val="68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–"/>
              <a:defRPr sz="3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4886325" marR="0" lvl="4" indent="-706120" algn="l" rtl="0">
              <a:spcBef>
                <a:spcPts val="68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3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5863590" marR="0" lvl="5" indent="-706120" algn="l" rtl="0">
              <a:spcBef>
                <a:spcPts val="68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•"/>
              <a:defRPr sz="3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6840855" marR="0" lvl="6" indent="-706120" algn="l" rtl="0">
              <a:spcBef>
                <a:spcPts val="68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•"/>
              <a:defRPr sz="3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7818120" marR="0" lvl="7" indent="-706120" algn="l" rtl="0">
              <a:spcBef>
                <a:spcPts val="68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•"/>
              <a:defRPr sz="3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8795385" marR="0" lvl="8" indent="-706120" algn="l" rtl="0">
              <a:spcBef>
                <a:spcPts val="68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•"/>
              <a:defRPr sz="3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body" idx="3"/>
          </p:nvPr>
        </p:nvSpPr>
        <p:spPr>
          <a:xfrm>
            <a:off x="12077067" y="2820771"/>
            <a:ext cx="10508615" cy="117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b" anchorCtr="0"/>
          <a:lstStyle>
            <a:lvl1pPr marL="977265" marR="0" lvl="0" indent="-488950" algn="l" rtl="0">
              <a:spcBef>
                <a:spcPts val="102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5100" b="1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1954530" marR="0" lvl="1" indent="-488950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4300" b="1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2931795" marR="0" lvl="2" indent="-488950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3800" b="1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3909060" marR="0" lvl="3" indent="-488950" algn="l" rtl="0">
              <a:spcBef>
                <a:spcPts val="68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3400" b="1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4886325" marR="0" lvl="4" indent="-488950" algn="l" rtl="0">
              <a:spcBef>
                <a:spcPts val="68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3400" b="1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5863590" marR="0" lvl="5" indent="-488950" algn="l" rtl="0">
              <a:spcBef>
                <a:spcPts val="68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3400" b="1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6840855" marR="0" lvl="6" indent="-488950" algn="l" rtl="0">
              <a:spcBef>
                <a:spcPts val="68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3400" b="1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7818120" marR="0" lvl="7" indent="-488950" algn="l" rtl="0">
              <a:spcBef>
                <a:spcPts val="68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3400" b="1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8795385" marR="0" lvl="8" indent="-488950" algn="l" rtl="0">
              <a:spcBef>
                <a:spcPts val="68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3400" b="1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4"/>
          </p:nvPr>
        </p:nvSpPr>
        <p:spPr>
          <a:xfrm>
            <a:off x="12077067" y="3996333"/>
            <a:ext cx="10508615" cy="72604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977265" marR="0" lvl="0" indent="-814705" algn="l" rtl="0">
              <a:spcBef>
                <a:spcPts val="102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51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1954530" marR="0" lvl="1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43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2931795" marR="0" lvl="2" indent="-732790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3909060" marR="0" lvl="3" indent="-706120" algn="l" rtl="0">
              <a:spcBef>
                <a:spcPts val="68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–"/>
              <a:defRPr sz="3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4886325" marR="0" lvl="4" indent="-706120" algn="l" rtl="0">
              <a:spcBef>
                <a:spcPts val="68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3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5863590" marR="0" lvl="5" indent="-706120" algn="l" rtl="0">
              <a:spcBef>
                <a:spcPts val="68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•"/>
              <a:defRPr sz="3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6840855" marR="0" lvl="6" indent="-706120" algn="l" rtl="0">
              <a:spcBef>
                <a:spcPts val="68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•"/>
              <a:defRPr sz="3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7818120" marR="0" lvl="7" indent="-706120" algn="l" rtl="0">
              <a:spcBef>
                <a:spcPts val="68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•"/>
              <a:defRPr sz="3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8795385" marR="0" lvl="8" indent="-706120" algn="l" rtl="0">
              <a:spcBef>
                <a:spcPts val="68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•"/>
              <a:defRPr sz="3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dt" idx="10"/>
          </p:nvPr>
        </p:nvSpPr>
        <p:spPr>
          <a:xfrm>
            <a:off x="1188720" y="11679795"/>
            <a:ext cx="5547360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ftr" idx="11"/>
          </p:nvPr>
        </p:nvSpPr>
        <p:spPr>
          <a:xfrm>
            <a:off x="8122921" y="11679795"/>
            <a:ext cx="7528560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sldNum" idx="12"/>
          </p:nvPr>
        </p:nvSpPr>
        <p:spPr>
          <a:xfrm>
            <a:off x="17038320" y="11679795"/>
            <a:ext cx="5547360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title"/>
          </p:nvPr>
        </p:nvSpPr>
        <p:spPr>
          <a:xfrm>
            <a:off x="1188722" y="501730"/>
            <a:ext cx="7821613" cy="21352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 panose="020F0502020204030204"/>
              <a:buNone/>
              <a:defRPr sz="4300" b="1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9295131" y="501731"/>
            <a:ext cx="13290550" cy="10755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977265" marR="0" lvl="0" indent="-923290" algn="l" rtl="0">
              <a:spcBef>
                <a:spcPts val="137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  <a:defRPr sz="6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1954530" marR="0" lvl="1" indent="-868680" algn="l" rtl="0">
              <a:spcBef>
                <a:spcPts val="1195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–"/>
              <a:defRPr sz="6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2931795" marR="0" lvl="2" indent="-814705" algn="l" rtl="0">
              <a:spcBef>
                <a:spcPts val="102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51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3909060" marR="0" lvl="3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43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4886325" marR="0" lvl="4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43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5863590" marR="0" lvl="5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43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6840855" marR="0" lvl="6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43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7818120" marR="0" lvl="7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43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8795385" marR="0" lvl="8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43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body" idx="2"/>
          </p:nvPr>
        </p:nvSpPr>
        <p:spPr>
          <a:xfrm>
            <a:off x="1188722" y="2636997"/>
            <a:ext cx="7821613" cy="86198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977265" marR="0" lvl="0" indent="-4889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3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1954530" marR="0" lvl="1" indent="-488950" algn="l" rtl="0">
              <a:spcBef>
                <a:spcPts val="51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 panose="020B0604020202020204"/>
              <a:buNone/>
              <a:defRPr sz="26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2931795" marR="0" lvl="2" indent="-488950" algn="l" rtl="0">
              <a:spcBef>
                <a:spcPts val="43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 panose="020B0604020202020204"/>
              <a:buNone/>
              <a:defRPr sz="21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3909060" marR="0" lvl="3" indent="-488950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19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4886325" marR="0" lvl="4" indent="-488950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19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5863590" marR="0" lvl="5" indent="-488950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19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6840855" marR="0" lvl="6" indent="-488950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19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7818120" marR="0" lvl="7" indent="-488950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19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8795385" marR="0" lvl="8" indent="-488950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19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dt" idx="10"/>
          </p:nvPr>
        </p:nvSpPr>
        <p:spPr>
          <a:xfrm>
            <a:off x="1188720" y="11679795"/>
            <a:ext cx="5547360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ftr" idx="11"/>
          </p:nvPr>
        </p:nvSpPr>
        <p:spPr>
          <a:xfrm>
            <a:off x="8122921" y="11679795"/>
            <a:ext cx="7528560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sldNum" idx="12"/>
          </p:nvPr>
        </p:nvSpPr>
        <p:spPr>
          <a:xfrm>
            <a:off x="17038320" y="11679795"/>
            <a:ext cx="5547360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xfrm>
            <a:off x="4659948" y="8821104"/>
            <a:ext cx="14264640" cy="10413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 panose="020F0502020204030204"/>
              <a:buNone/>
              <a:defRPr sz="4300" b="1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9pPr>
          </a:lstStyle>
          <a:p>
            <a:endParaRPr/>
          </a:p>
        </p:txBody>
      </p:sp>
      <p:sp>
        <p:nvSpPr>
          <p:cNvPr id="72" name="Shape 72"/>
          <p:cNvSpPr>
            <a:spLocks noGrp="1"/>
          </p:cNvSpPr>
          <p:nvPr>
            <p:ph type="pic" idx="2"/>
          </p:nvPr>
        </p:nvSpPr>
        <p:spPr>
          <a:xfrm>
            <a:off x="4659948" y="1125975"/>
            <a:ext cx="14264640" cy="7560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R="0" lvl="0" algn="l" rtl="0">
              <a:spcBef>
                <a:spcPts val="137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  <a:defRPr sz="6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1195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6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102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51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43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43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43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43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43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43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4659948" y="9862484"/>
            <a:ext cx="14264640" cy="1478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977265" marR="0" lvl="0" indent="-4889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3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1954530" marR="0" lvl="1" indent="-488950" algn="l" rtl="0">
              <a:spcBef>
                <a:spcPts val="51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 panose="020B0604020202020204"/>
              <a:buNone/>
              <a:defRPr sz="26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2931795" marR="0" lvl="2" indent="-488950" algn="l" rtl="0">
              <a:spcBef>
                <a:spcPts val="43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 panose="020B0604020202020204"/>
              <a:buNone/>
              <a:defRPr sz="21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3909060" marR="0" lvl="3" indent="-488950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19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4886325" marR="0" lvl="4" indent="-488950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19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5863590" marR="0" lvl="5" indent="-488950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19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6840855" marR="0" lvl="6" indent="-488950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19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7818120" marR="0" lvl="7" indent="-488950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19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8795385" marR="0" lvl="8" indent="-488950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19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1188720" y="11679795"/>
            <a:ext cx="5547360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8122921" y="11679795"/>
            <a:ext cx="7528560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17038320" y="11679795"/>
            <a:ext cx="5547360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1188720" y="504648"/>
            <a:ext cx="21396960" cy="210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 panose="020F0502020204030204"/>
              <a:buNone/>
              <a:defRPr sz="9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7728973" y="-3599885"/>
            <a:ext cx="8316457" cy="2139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977265" marR="0" lvl="0" indent="-923290" algn="l" rtl="0">
              <a:spcBef>
                <a:spcPts val="137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  <a:defRPr sz="6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1954530" marR="0" lvl="1" indent="-868680" algn="l" rtl="0">
              <a:spcBef>
                <a:spcPts val="1195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–"/>
              <a:defRPr sz="6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2931795" marR="0" lvl="2" indent="-814705" algn="l" rtl="0">
              <a:spcBef>
                <a:spcPts val="102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51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3909060" marR="0" lvl="3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43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4886325" marR="0" lvl="4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43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5863590" marR="0" lvl="5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43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6840855" marR="0" lvl="6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43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7818120" marR="0" lvl="7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43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8795385" marR="0" lvl="8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43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1188720" y="11679795"/>
            <a:ext cx="5547360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8122921" y="11679795"/>
            <a:ext cx="7528560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17038320" y="11679795"/>
            <a:ext cx="5547360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 rot="5400000">
            <a:off x="14534972" y="3206115"/>
            <a:ext cx="10752177" cy="5349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 panose="020F0502020204030204"/>
              <a:buNone/>
              <a:defRPr sz="9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 rot="5400000">
            <a:off x="3638375" y="-1945004"/>
            <a:ext cx="10752177" cy="15651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977265" marR="0" lvl="0" indent="-923290" algn="l" rtl="0">
              <a:spcBef>
                <a:spcPts val="137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  <a:defRPr sz="6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1954530" marR="0" lvl="1" indent="-868680" algn="l" rtl="0">
              <a:spcBef>
                <a:spcPts val="1195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–"/>
              <a:defRPr sz="6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2931795" marR="0" lvl="2" indent="-814705" algn="l" rtl="0">
              <a:spcBef>
                <a:spcPts val="102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51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3909060" marR="0" lvl="3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43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4886325" marR="0" lvl="4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43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5863590" marR="0" lvl="5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43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6840855" marR="0" lvl="6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43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7818120" marR="0" lvl="7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43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8795385" marR="0" lvl="8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43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dt" idx="10"/>
          </p:nvPr>
        </p:nvSpPr>
        <p:spPr>
          <a:xfrm>
            <a:off x="1188720" y="11679795"/>
            <a:ext cx="5547360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ftr" idx="11"/>
          </p:nvPr>
        </p:nvSpPr>
        <p:spPr>
          <a:xfrm>
            <a:off x="8122921" y="11679795"/>
            <a:ext cx="7528560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sldNum" idx="12"/>
          </p:nvPr>
        </p:nvSpPr>
        <p:spPr>
          <a:xfrm>
            <a:off x="17038320" y="11679795"/>
            <a:ext cx="5547360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1188720" y="504648"/>
            <a:ext cx="21396960" cy="210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 panose="020F0502020204030204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1188720" y="2940369"/>
            <a:ext cx="21396960" cy="8316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  <a:defRPr sz="3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–"/>
              <a:defRPr sz="2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1188720" y="11679795"/>
            <a:ext cx="5547360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8122921" y="11679795"/>
            <a:ext cx="7528560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17038320" y="11679795"/>
            <a:ext cx="5547360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30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30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30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30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30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30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30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30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30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30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30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30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30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30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30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30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30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30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30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30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30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30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30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30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30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30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30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87829" y="505256"/>
            <a:ext cx="21398768" cy="2099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4960" tIns="92484" rIns="184960" bIns="92484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7829" y="2941189"/>
            <a:ext cx="21398768" cy="8314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4960" tIns="92484" rIns="184960" bIns="92484" numCol="1" anchor="t" anchorCtr="0" compatLnSpc="1"/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87829" y="11474772"/>
            <a:ext cx="5548565" cy="87679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184960" tIns="92484" rIns="184960" bIns="92484" numCol="1" anchor="t" anchorCtr="0" compatLnSpc="1"/>
          <a:lstStyle>
            <a:lvl1pPr>
              <a:defRPr sz="2895">
                <a:solidFill>
                  <a:srgbClr val="000000"/>
                </a:solidFill>
              </a:defRPr>
            </a:lvl1pPr>
          </a:lstStyle>
          <a:p>
            <a:pPr defTabSz="944880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123073" y="11474772"/>
            <a:ext cx="7528258" cy="87679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184960" tIns="92484" rIns="184960" bIns="92484" numCol="1" anchor="t" anchorCtr="0" compatLnSpc="1"/>
          <a:lstStyle>
            <a:lvl1pPr algn="ctr">
              <a:defRPr sz="2895">
                <a:solidFill>
                  <a:srgbClr val="000000"/>
                </a:solidFill>
              </a:defRPr>
            </a:lvl1pPr>
          </a:lstStyle>
          <a:p>
            <a:pPr defTabSz="944880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7038020" y="11474772"/>
            <a:ext cx="5548566" cy="87679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184960" tIns="92484" rIns="184960" bIns="92484" numCol="1" anchor="t" anchorCtr="0" compatLnSpc="1"/>
          <a:lstStyle>
            <a:lvl1pPr algn="r">
              <a:defRPr sz="2895">
                <a:solidFill>
                  <a:srgbClr val="000000"/>
                </a:solidFill>
              </a:defRPr>
            </a:lvl1pPr>
          </a:lstStyle>
          <a:p>
            <a:pPr defTabSz="944880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fld id="{1D059D40-979D-4540-8218-0003113E700F}" type="slidenum">
              <a:rPr lang="en-US" kern="1200" smtClean="0">
                <a:ea typeface="+mn-ea"/>
                <a:cs typeface="Arial" panose="020B0604020202020204" pitchFamily="34" charset="0"/>
              </a:rPr>
              <a:pPr defTabSz="944880"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9205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9205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9205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9205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9205">
          <a:solidFill>
            <a:schemeClr val="tx2"/>
          </a:solidFill>
          <a:latin typeface="Arial" panose="020B0604020202020204" pitchFamily="34" charset="0"/>
        </a:defRPr>
      </a:lvl5pPr>
      <a:lvl6pPr marL="956310" algn="ctr" rtl="0" eaLnBrk="1" fontAlgn="base" hangingPunct="1">
        <a:spcBef>
          <a:spcPct val="0"/>
        </a:spcBef>
        <a:spcAft>
          <a:spcPct val="0"/>
        </a:spcAft>
        <a:defRPr sz="9205">
          <a:solidFill>
            <a:schemeClr val="tx2"/>
          </a:solidFill>
          <a:latin typeface="Arial" panose="020B0604020202020204" pitchFamily="34" charset="0"/>
        </a:defRPr>
      </a:lvl6pPr>
      <a:lvl7pPr marL="1913255" algn="ctr" rtl="0" eaLnBrk="1" fontAlgn="base" hangingPunct="1">
        <a:spcBef>
          <a:spcPct val="0"/>
        </a:spcBef>
        <a:spcAft>
          <a:spcPct val="0"/>
        </a:spcAft>
        <a:defRPr sz="9205">
          <a:solidFill>
            <a:schemeClr val="tx2"/>
          </a:solidFill>
          <a:latin typeface="Arial" panose="020B0604020202020204" pitchFamily="34" charset="0"/>
        </a:defRPr>
      </a:lvl7pPr>
      <a:lvl8pPr marL="2869565" algn="ctr" rtl="0" eaLnBrk="1" fontAlgn="base" hangingPunct="1">
        <a:spcBef>
          <a:spcPct val="0"/>
        </a:spcBef>
        <a:spcAft>
          <a:spcPct val="0"/>
        </a:spcAft>
        <a:defRPr sz="9205">
          <a:solidFill>
            <a:schemeClr val="tx2"/>
          </a:solidFill>
          <a:latin typeface="Arial" panose="020B0604020202020204" pitchFamily="34" charset="0"/>
        </a:defRPr>
      </a:lvl8pPr>
      <a:lvl9pPr marL="3826510" algn="ctr" rtl="0" eaLnBrk="1" fontAlgn="base" hangingPunct="1">
        <a:spcBef>
          <a:spcPct val="0"/>
        </a:spcBef>
        <a:spcAft>
          <a:spcPct val="0"/>
        </a:spcAft>
        <a:defRPr sz="9205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716915" indent="-716915" algn="l" rtl="0" eaLnBrk="0" fontAlgn="base" hangingPunct="0">
        <a:spcBef>
          <a:spcPct val="20000"/>
        </a:spcBef>
        <a:spcAft>
          <a:spcPct val="0"/>
        </a:spcAft>
        <a:buChar char="•"/>
        <a:defRPr sz="6725">
          <a:solidFill>
            <a:schemeClr val="tx1"/>
          </a:solidFill>
          <a:latin typeface="+mn-lt"/>
          <a:ea typeface="+mn-ea"/>
          <a:cs typeface="+mn-cs"/>
        </a:defRPr>
      </a:lvl1pPr>
      <a:lvl2pPr marL="1553845" indent="-596900" algn="l" rtl="0" eaLnBrk="0" fontAlgn="base" hangingPunct="0">
        <a:spcBef>
          <a:spcPct val="20000"/>
        </a:spcBef>
        <a:spcAft>
          <a:spcPct val="0"/>
        </a:spcAft>
        <a:buChar char="–"/>
        <a:defRPr sz="5895">
          <a:solidFill>
            <a:schemeClr val="tx1"/>
          </a:solidFill>
          <a:latin typeface="+mn-lt"/>
        </a:defRPr>
      </a:lvl2pPr>
      <a:lvl3pPr marL="2390140" indent="-477520" algn="l" rtl="0" eaLnBrk="0" fontAlgn="base" hangingPunct="0">
        <a:spcBef>
          <a:spcPct val="20000"/>
        </a:spcBef>
        <a:spcAft>
          <a:spcPct val="0"/>
        </a:spcAft>
        <a:buChar char="•"/>
        <a:defRPr sz="5070">
          <a:solidFill>
            <a:schemeClr val="tx1"/>
          </a:solidFill>
          <a:latin typeface="+mn-lt"/>
        </a:defRPr>
      </a:lvl3pPr>
      <a:lvl4pPr marL="3347085" indent="-477520" algn="l" rtl="0" eaLnBrk="0" fontAlgn="base" hangingPunct="0">
        <a:spcBef>
          <a:spcPct val="20000"/>
        </a:spcBef>
        <a:spcAft>
          <a:spcPct val="0"/>
        </a:spcAft>
        <a:buChar char="–"/>
        <a:defRPr sz="4140">
          <a:solidFill>
            <a:schemeClr val="tx1"/>
          </a:solidFill>
          <a:latin typeface="+mn-lt"/>
        </a:defRPr>
      </a:lvl4pPr>
      <a:lvl5pPr marL="4303395" indent="-477520" algn="l" rtl="0" eaLnBrk="0" fontAlgn="base" hangingPunct="0">
        <a:spcBef>
          <a:spcPct val="20000"/>
        </a:spcBef>
        <a:spcAft>
          <a:spcPct val="0"/>
        </a:spcAft>
        <a:buChar char="»"/>
        <a:defRPr sz="4140">
          <a:solidFill>
            <a:schemeClr val="tx1"/>
          </a:solidFill>
          <a:latin typeface="+mn-lt"/>
        </a:defRPr>
      </a:lvl5pPr>
      <a:lvl6pPr marL="5261610" indent="-478155" algn="l" rtl="0" eaLnBrk="1" fontAlgn="base" hangingPunct="1">
        <a:spcBef>
          <a:spcPct val="20000"/>
        </a:spcBef>
        <a:spcAft>
          <a:spcPct val="0"/>
        </a:spcAft>
        <a:buChar char="»"/>
        <a:defRPr sz="4140">
          <a:solidFill>
            <a:schemeClr val="tx1"/>
          </a:solidFill>
          <a:latin typeface="+mn-lt"/>
        </a:defRPr>
      </a:lvl6pPr>
      <a:lvl7pPr marL="6217920" indent="-478155" algn="l" rtl="0" eaLnBrk="1" fontAlgn="base" hangingPunct="1">
        <a:spcBef>
          <a:spcPct val="20000"/>
        </a:spcBef>
        <a:spcAft>
          <a:spcPct val="0"/>
        </a:spcAft>
        <a:buChar char="»"/>
        <a:defRPr sz="4140">
          <a:solidFill>
            <a:schemeClr val="tx1"/>
          </a:solidFill>
          <a:latin typeface="+mn-lt"/>
        </a:defRPr>
      </a:lvl7pPr>
      <a:lvl8pPr marL="7174865" indent="-478155" algn="l" rtl="0" eaLnBrk="1" fontAlgn="base" hangingPunct="1">
        <a:spcBef>
          <a:spcPct val="20000"/>
        </a:spcBef>
        <a:spcAft>
          <a:spcPct val="0"/>
        </a:spcAft>
        <a:buChar char="»"/>
        <a:defRPr sz="4140">
          <a:solidFill>
            <a:schemeClr val="tx1"/>
          </a:solidFill>
          <a:latin typeface="+mn-lt"/>
        </a:defRPr>
      </a:lvl8pPr>
      <a:lvl9pPr marL="8131175" indent="-478155" algn="l" rtl="0" eaLnBrk="1" fontAlgn="base" hangingPunct="1">
        <a:spcBef>
          <a:spcPct val="20000"/>
        </a:spcBef>
        <a:spcAft>
          <a:spcPct val="0"/>
        </a:spcAft>
        <a:buChar char="»"/>
        <a:defRPr sz="414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913255" rtl="0" eaLnBrk="1" latinLnBrk="0" hangingPunct="1">
        <a:defRPr sz="3725" kern="1200">
          <a:solidFill>
            <a:schemeClr val="tx1"/>
          </a:solidFill>
          <a:latin typeface="+mn-lt"/>
          <a:ea typeface="+mn-ea"/>
          <a:cs typeface="+mn-cs"/>
        </a:defRPr>
      </a:lvl1pPr>
      <a:lvl2pPr marL="956310" algn="l" defTabSz="1913255" rtl="0" eaLnBrk="1" latinLnBrk="0" hangingPunct="1">
        <a:defRPr sz="3725" kern="1200">
          <a:solidFill>
            <a:schemeClr val="tx1"/>
          </a:solidFill>
          <a:latin typeface="+mn-lt"/>
          <a:ea typeface="+mn-ea"/>
          <a:cs typeface="+mn-cs"/>
        </a:defRPr>
      </a:lvl2pPr>
      <a:lvl3pPr marL="1913255" algn="l" defTabSz="1913255" rtl="0" eaLnBrk="1" latinLnBrk="0" hangingPunct="1">
        <a:defRPr sz="3725" kern="1200">
          <a:solidFill>
            <a:schemeClr val="tx1"/>
          </a:solidFill>
          <a:latin typeface="+mn-lt"/>
          <a:ea typeface="+mn-ea"/>
          <a:cs typeface="+mn-cs"/>
        </a:defRPr>
      </a:lvl3pPr>
      <a:lvl4pPr marL="2869565" algn="l" defTabSz="1913255" rtl="0" eaLnBrk="1" latinLnBrk="0" hangingPunct="1">
        <a:defRPr sz="3725" kern="1200">
          <a:solidFill>
            <a:schemeClr val="tx1"/>
          </a:solidFill>
          <a:latin typeface="+mn-lt"/>
          <a:ea typeface="+mn-ea"/>
          <a:cs typeface="+mn-cs"/>
        </a:defRPr>
      </a:lvl4pPr>
      <a:lvl5pPr marL="3826510" algn="l" defTabSz="1913255" rtl="0" eaLnBrk="1" latinLnBrk="0" hangingPunct="1">
        <a:defRPr sz="3725" kern="1200">
          <a:solidFill>
            <a:schemeClr val="tx1"/>
          </a:solidFill>
          <a:latin typeface="+mn-lt"/>
          <a:ea typeface="+mn-ea"/>
          <a:cs typeface="+mn-cs"/>
        </a:defRPr>
      </a:lvl5pPr>
      <a:lvl6pPr marL="4783455" algn="l" defTabSz="1913255" rtl="0" eaLnBrk="1" latinLnBrk="0" hangingPunct="1">
        <a:defRPr sz="3725" kern="1200">
          <a:solidFill>
            <a:schemeClr val="tx1"/>
          </a:solidFill>
          <a:latin typeface="+mn-lt"/>
          <a:ea typeface="+mn-ea"/>
          <a:cs typeface="+mn-cs"/>
        </a:defRPr>
      </a:lvl6pPr>
      <a:lvl7pPr marL="5739765" algn="l" defTabSz="1913255" rtl="0" eaLnBrk="1" latinLnBrk="0" hangingPunct="1">
        <a:defRPr sz="3725" kern="1200">
          <a:solidFill>
            <a:schemeClr val="tx1"/>
          </a:solidFill>
          <a:latin typeface="+mn-lt"/>
          <a:ea typeface="+mn-ea"/>
          <a:cs typeface="+mn-cs"/>
        </a:defRPr>
      </a:lvl7pPr>
      <a:lvl8pPr marL="6696710" algn="l" defTabSz="1913255" rtl="0" eaLnBrk="1" latinLnBrk="0" hangingPunct="1">
        <a:defRPr sz="3725" kern="1200">
          <a:solidFill>
            <a:schemeClr val="tx1"/>
          </a:solidFill>
          <a:latin typeface="+mn-lt"/>
          <a:ea typeface="+mn-ea"/>
          <a:cs typeface="+mn-cs"/>
        </a:defRPr>
      </a:lvl8pPr>
      <a:lvl9pPr marL="7653020" algn="l" defTabSz="1913255" rtl="0" eaLnBrk="1" latinLnBrk="0" hangingPunct="1">
        <a:defRPr sz="37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user\Celtic%20Alleluia%20F.wav" TargetMode="Externa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user\Celtic%20Alleluia%20F.wav" TargetMode="Externa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0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0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0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0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0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0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0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0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0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ntitl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3774400" cy="1316082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115800" y="0"/>
            <a:ext cx="671512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7315200" y="0"/>
            <a:ext cx="1217295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0" b="1" dirty="0">
                <a:latin typeface="Calibri" pitchFamily="34" charset="0"/>
              </a:rPr>
              <a:t>Il-</a:t>
            </a:r>
            <a:r>
              <a:rPr lang="en-GB" sz="14000" b="1" dirty="0" err="1">
                <a:latin typeface="Calibri" pitchFamily="34" charset="0"/>
              </a:rPr>
              <a:t>Parabbola</a:t>
            </a:r>
            <a:r>
              <a:rPr lang="en-GB" sz="14000" b="1" dirty="0">
                <a:latin typeface="Calibri" pitchFamily="34" charset="0"/>
              </a:rPr>
              <a:t> </a:t>
            </a:r>
            <a:r>
              <a:rPr lang="en-GB" sz="14000" b="1" dirty="0" err="1">
                <a:latin typeface="Calibri" pitchFamily="34" charset="0"/>
              </a:rPr>
              <a:t>tal-Amministratur</a:t>
            </a:r>
            <a:r>
              <a:rPr lang="en-GB" sz="14000" b="1" dirty="0">
                <a:latin typeface="Calibri" pitchFamily="34" charset="0"/>
              </a:rPr>
              <a:t> </a:t>
            </a:r>
            <a:r>
              <a:rPr lang="en-GB" sz="14000" b="1" dirty="0" err="1">
                <a:latin typeface="Calibri" pitchFamily="34" charset="0"/>
              </a:rPr>
              <a:t>di</a:t>
            </a:r>
            <a:r>
              <a:rPr lang="mt-MT" sz="14000" b="1" dirty="0">
                <a:latin typeface="Calibri" pitchFamily="34" charset="0"/>
              </a:rPr>
              <a:t>ż</a:t>
            </a:r>
            <a:r>
              <a:rPr lang="en-GB" sz="14000" b="1" dirty="0" err="1">
                <a:latin typeface="Calibri" pitchFamily="34" charset="0"/>
              </a:rPr>
              <a:t>onest</a:t>
            </a:r>
            <a:endParaRPr lang="en-GB" sz="14000" b="1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0" y="4892905"/>
            <a:ext cx="23774400" cy="28157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Il-Mulej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qalli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>
          <a:extLst>
            <a:ext uri="{FF2B5EF4-FFF2-40B4-BE49-F238E27FC236}">
              <a16:creationId xmlns:a16="http://schemas.microsoft.com/office/drawing/2014/main" id="{FEDE5C22-0CEE-8942-BC2A-96E58BA8ED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>
            <a:extLst>
              <a:ext uri="{FF2B5EF4-FFF2-40B4-BE49-F238E27FC236}">
                <a16:creationId xmlns:a16="http://schemas.microsoft.com/office/drawing/2014/main" id="{66A4153F-16C5-AAF6-4D72-92420DC62D4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64793" y="1400404"/>
            <a:ext cx="23044814" cy="98007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Isimgħu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dan,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intom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li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tikkalpestaw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l-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imsejken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intom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li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ttemmu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l-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foqra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tal-pajjiż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tgħidu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sz="155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03234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0" y="3734118"/>
            <a:ext cx="23774400" cy="5133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‘Meta se 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jgħaddi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l-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qamar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ġdid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ħa 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nbigħu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l-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qamħ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>
          <a:extLst>
            <a:ext uri="{FF2B5EF4-FFF2-40B4-BE49-F238E27FC236}">
              <a16:creationId xmlns:a16="http://schemas.microsoft.com/office/drawing/2014/main" id="{BAC13294-45E9-E84B-A93B-60838F58E7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>
            <a:extLst>
              <a:ext uri="{FF2B5EF4-FFF2-40B4-BE49-F238E27FC236}">
                <a16:creationId xmlns:a16="http://schemas.microsoft.com/office/drawing/2014/main" id="{DD097FD9-C1E4-7629-E462-050548EBCC5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64793" y="2629218"/>
            <a:ext cx="23044814" cy="7343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Meta se 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jgħaddi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s-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Sibt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ħa 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nferrgħu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x-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xgħir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inċekknu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l-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efa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u 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nkabbru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x-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xekel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6409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0" y="153988"/>
            <a:ext cx="23774400" cy="122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mt-MT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GB" sz="15500" b="1" i="1" spc="-3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nqarrqu</a:t>
            </a:r>
            <a:r>
              <a:rPr lang="en-GB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b="1" i="1" spc="-3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b’miżien</a:t>
            </a:r>
            <a:r>
              <a:rPr lang="en-GB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b="1" i="1" spc="-3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falz</a:t>
            </a:r>
            <a:r>
              <a:rPr lang="en-GB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mt-MT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b="1" i="1" spc="-3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nixtru</a:t>
            </a:r>
            <a:r>
              <a:rPr lang="en-GB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bil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-flus il-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foqra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b’żewġt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iqrieq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l-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imsejken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Inbigħu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sal-karfa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tal-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qamħ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’.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GB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364793" y="711980"/>
            <a:ext cx="23044814" cy="11177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Il-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Mulej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ħalef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bil-foħrija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ta’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Ġakobb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en-GB" sz="1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“Ma 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ninsa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qatt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xejn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minn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għemilhom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!”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/>
          <p:nvPr/>
        </p:nvSpPr>
        <p:spPr>
          <a:xfrm>
            <a:off x="468220" y="3610447"/>
            <a:ext cx="22837960" cy="49404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Times New Roman" panose="02020603050405020304"/>
              </a:rPr>
              <a:t>Il-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Times New Roman" panose="02020603050405020304"/>
              </a:rPr>
              <a:t>Kelma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Times New Roman" panose="02020603050405020304"/>
              </a:rPr>
              <a:t> tal-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Times New Roman" panose="02020603050405020304"/>
              </a:rPr>
              <a:t>Mulej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Times New Roman" panose="02020603050405020304"/>
              </a:rPr>
              <a:t>.</a:t>
            </a:r>
            <a:endParaRPr lang="en-US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</a:endParaRPr>
          </a:p>
          <a:p>
            <a:pPr algn="ctr">
              <a:buClr>
                <a:schemeClr val="hlink"/>
              </a:buClr>
              <a:buSzPts val="4200"/>
            </a:pP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R:/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Irroddu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ħajr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lil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Alla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  <a:endParaRPr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 txBox="1">
            <a:spLocks noGrp="1"/>
          </p:cNvSpPr>
          <p:nvPr>
            <p:ph type="title"/>
          </p:nvPr>
        </p:nvSpPr>
        <p:spPr>
          <a:xfrm>
            <a:off x="867033" y="395416"/>
            <a:ext cx="21234631" cy="3360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/>
          <a:p>
            <a:pPr algn="l">
              <a:buClr>
                <a:srgbClr val="FFFFFF"/>
              </a:buClr>
              <a:buSzPts val="4800"/>
            </a:pP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Salm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Responsorjali</a:t>
            </a:r>
            <a:endParaRPr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248" name="Shape 248"/>
          <p:cNvSpPr txBox="1"/>
          <p:nvPr/>
        </p:nvSpPr>
        <p:spPr>
          <a:xfrm>
            <a:off x="627724" y="4856627"/>
            <a:ext cx="22526221" cy="2422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/>
            <a:r>
              <a:rPr lang="en-US" sz="14000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sv-SE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Faħħru lill-Mulej, li </a:t>
            </a:r>
            <a:endParaRPr lang="mt-MT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algn="ctr"/>
            <a:r>
              <a:rPr lang="sv-SE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jerfa’ l-fqir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/>
          <p:nvPr/>
        </p:nvSpPr>
        <p:spPr>
          <a:xfrm>
            <a:off x="525992" y="205753"/>
            <a:ext cx="22661427" cy="12052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Faħħru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qaddejja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tal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-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Mulej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faħħru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isem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il-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Mulej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Ikun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isem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il-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Mulej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imbierek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minn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issa u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għal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dejjem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!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/>
          <p:nvPr/>
        </p:nvSpPr>
        <p:spPr>
          <a:xfrm>
            <a:off x="887067" y="4049607"/>
            <a:ext cx="21991321" cy="2617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/>
            <a:r>
              <a:rPr lang="sv-SE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R:/ Faħħru lill-Mulej, li </a:t>
            </a:r>
            <a:endParaRPr lang="mt-MT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algn="ctr"/>
            <a:r>
              <a:rPr lang="sv-SE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jerfa’ l-fqir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algn="ctr">
              <a:defRPr/>
            </a:pPr>
            <a:endParaRPr lang="sv-SE" sz="14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Text Box 8"/>
          <p:cNvSpPr txBox="1">
            <a:spLocks noChangeArrowheads="1"/>
          </p:cNvSpPr>
          <p:nvPr/>
        </p:nvSpPr>
        <p:spPr bwMode="auto">
          <a:xfrm>
            <a:off x="580520" y="395387"/>
            <a:ext cx="22685378" cy="12021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19" tIns="46505" rIns="93019" bIns="46505">
            <a:spAutoFit/>
          </a:bodyPr>
          <a:lstStyle/>
          <a:p>
            <a:pPr algn="ctr" defTabSz="1561059" eaLnBrk="0" hangingPunct="0">
              <a:buClrTx/>
              <a:defRPr/>
            </a:pPr>
            <a:r>
              <a:rPr lang="fr-FR" sz="15502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Glorja</a:t>
            </a:r>
            <a:r>
              <a:rPr lang="fr-FR" sz="15502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 `l Alla</a:t>
            </a:r>
            <a:r>
              <a:rPr lang="mt-MT" sz="15502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fr-FR" sz="15502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fil</a:t>
            </a:r>
            <a:r>
              <a:rPr lang="mt-MT" sz="15502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-</a:t>
            </a:r>
            <a:r>
              <a:rPr lang="fr-FR" sz="15502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g</a:t>
            </a:r>
            <a:r>
              <a:rPr lang="fr-FR" altLang="ko-KR" sz="15502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ħoli</a:t>
            </a:r>
            <a:r>
              <a:rPr lang="fr-FR" altLang="ko-KR" sz="15502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endParaRPr lang="mt-MT" altLang="ko-KR" sz="15502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Gulim" pitchFamily="34" charset="-127"/>
              <a:cs typeface="+mn-cs"/>
            </a:endParaRPr>
          </a:p>
          <a:p>
            <a:pPr algn="ctr" defTabSz="1561059" eaLnBrk="0" hangingPunct="0">
              <a:buClrTx/>
              <a:defRPr/>
            </a:pPr>
            <a:r>
              <a:rPr lang="fr-FR" altLang="ko-KR" sz="15502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tas-</a:t>
            </a:r>
            <a:r>
              <a:rPr lang="fr-FR" altLang="ko-KR" sz="15502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smewwiet</a:t>
            </a:r>
            <a:r>
              <a:rPr lang="fr-FR" altLang="ko-KR" sz="15502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,</a:t>
            </a:r>
            <a:r>
              <a:rPr lang="mt-MT" altLang="ko-KR" sz="15502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u</a:t>
            </a:r>
            <a:r>
              <a:rPr lang="fr-FR" altLang="ko-KR" sz="15502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r>
              <a:rPr lang="fr-FR" altLang="ko-KR" sz="15502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paċi</a:t>
            </a:r>
            <a:r>
              <a:rPr lang="fr-FR" altLang="ko-KR" sz="15502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r>
              <a:rPr lang="fr-FR" altLang="ko-KR" sz="15502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fl</a:t>
            </a:r>
            <a:r>
              <a:rPr lang="fr-FR" altLang="ko-KR" sz="15502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-art</a:t>
            </a:r>
            <a:r>
              <a:rPr lang="mt-MT" altLang="ko-KR" sz="15502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r>
              <a:rPr lang="fr-FR" altLang="ko-KR" sz="15502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lill-bnedmin</a:t>
            </a:r>
            <a:r>
              <a:rPr lang="fr-FR" altLang="ko-KR" sz="15502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ta’ </a:t>
            </a:r>
            <a:r>
              <a:rPr lang="fr-FR" altLang="ko-KR" sz="15502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rieda</a:t>
            </a:r>
            <a:r>
              <a:rPr lang="fr-FR" altLang="ko-KR" sz="15502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r>
              <a:rPr lang="fr-FR" altLang="ko-KR" sz="15502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tajba</a:t>
            </a:r>
            <a:r>
              <a:rPr lang="fr-FR" altLang="ko-KR" sz="15502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.</a:t>
            </a:r>
            <a:r>
              <a:rPr lang="mt-MT" altLang="ko-KR" sz="15502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endParaRPr lang="en-GB" altLang="ko-KR" sz="15502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Gulim" pitchFamily="34" charset="-127"/>
              <a:cs typeface="+mn-cs"/>
            </a:endParaRPr>
          </a:p>
          <a:p>
            <a:pPr algn="ctr" defTabSz="1561059" eaLnBrk="0" hangingPunct="0">
              <a:buClrTx/>
              <a:defRPr/>
            </a:pPr>
            <a:r>
              <a:rPr lang="fr-FR" altLang="ko-KR" sz="15502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Infaħħruk</a:t>
            </a:r>
            <a:r>
              <a:rPr lang="fr-FR" altLang="ko-KR" sz="15502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, </a:t>
            </a:r>
            <a:r>
              <a:rPr lang="fr-FR" altLang="ko-KR" sz="15502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inberkuk</a:t>
            </a:r>
            <a:r>
              <a:rPr lang="fr-FR" altLang="ko-KR" sz="15502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, </a:t>
            </a:r>
            <a:r>
              <a:rPr lang="fr-FR" altLang="ko-KR" sz="15502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nadurawk</a:t>
            </a:r>
            <a:r>
              <a:rPr lang="fr-FR" altLang="ko-KR" sz="15502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, </a:t>
            </a:r>
            <a:r>
              <a:rPr lang="mt-MT" altLang="ko-KR" sz="15502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nagħtuk ġieh. </a:t>
            </a:r>
            <a:endParaRPr lang="fr-FR" altLang="ko-KR" sz="15502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Gulim" pitchFamily="34" charset="-127"/>
              <a:cs typeface="+mn-cs"/>
            </a:endParaRP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/>
          <p:nvPr/>
        </p:nvSpPr>
        <p:spPr>
          <a:xfrm>
            <a:off x="411692" y="1578140"/>
            <a:ext cx="22661427" cy="6863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Għoli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fuq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il-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ġnus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kollha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endParaRPr lang="mt-MT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algn="ctr">
              <a:buClr>
                <a:schemeClr val="hlink"/>
              </a:buClr>
              <a:buSzPts val="4200"/>
            </a:pP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l-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Mulej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,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ogħla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mis-smewwiet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hu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sebħu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/>
          <p:nvPr/>
        </p:nvSpPr>
        <p:spPr>
          <a:xfrm>
            <a:off x="516717" y="247141"/>
            <a:ext cx="22661427" cy="10997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Min hu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bħall-Mulej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, Alla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tagħna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,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li qiegħed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fl-għoli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,</a:t>
            </a:r>
            <a:r>
              <a:rPr 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u li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jħares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’l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isfel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,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fr-FR" sz="15500" spc="-3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lejn</a:t>
            </a:r>
            <a:r>
              <a:rPr lang="fr-FR" sz="15500" spc="-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spc="-3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is-smewwiet</a:t>
            </a:r>
            <a:r>
              <a:rPr lang="fr-FR" sz="15500" spc="-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u </a:t>
            </a:r>
            <a:r>
              <a:rPr lang="fr-FR" sz="15500" spc="-3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lejn</a:t>
            </a:r>
            <a:r>
              <a:rPr lang="fr-FR" sz="15500" spc="-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l-art?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fr-FR" sz="14000" dirty="0"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 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/>
          <p:nvPr/>
        </p:nvSpPr>
        <p:spPr>
          <a:xfrm>
            <a:off x="1282483" y="3926039"/>
            <a:ext cx="21991321" cy="2617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/>
            <a:r>
              <a:rPr lang="sv-SE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R:/ Faħħru lill-Mulej, li </a:t>
            </a:r>
            <a:endParaRPr lang="mt-MT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algn="ctr"/>
            <a:r>
              <a:rPr lang="sv-SE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jerfa’ l-fqir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/>
          <p:nvPr/>
        </p:nvSpPr>
        <p:spPr>
          <a:xfrm>
            <a:off x="598623" y="1129432"/>
            <a:ext cx="22661427" cy="99669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Hu li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jqajjem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mit-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trab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endParaRPr lang="mt-MT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algn="ctr">
              <a:buClr>
                <a:schemeClr val="hlink"/>
              </a:buClr>
              <a:buSzPts val="4200"/>
            </a:pP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l-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imsejken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,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u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jerfa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’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mill-miżbla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l-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fqajjar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,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/>
          <p:nvPr/>
        </p:nvSpPr>
        <p:spPr>
          <a:xfrm>
            <a:off x="598623" y="2513397"/>
            <a:ext cx="22661427" cy="7495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biex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mal-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kbarat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iqiegħdu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,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mal-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kbarat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tal-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poplu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tiegħu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9855091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/>
          <p:nvPr/>
        </p:nvSpPr>
        <p:spPr>
          <a:xfrm>
            <a:off x="887067" y="4049607"/>
            <a:ext cx="21991321" cy="2617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/>
            <a:r>
              <a:rPr lang="sv-SE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R:/ Faħħru lill-Mulej, li </a:t>
            </a:r>
            <a:endParaRPr lang="mt-MT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algn="ctr"/>
            <a:r>
              <a:rPr lang="sv-SE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jerfa’ l-fqir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Shape 310"/>
          <p:cNvSpPr txBox="1">
            <a:spLocks noGrp="1"/>
          </p:cNvSpPr>
          <p:nvPr>
            <p:ph type="body" idx="1"/>
          </p:nvPr>
        </p:nvSpPr>
        <p:spPr>
          <a:xfrm>
            <a:off x="396240" y="3359059"/>
            <a:ext cx="22981920" cy="5040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/>
          <a:p>
            <a:pPr marL="0" indent="0" algn="ctr">
              <a:spcBef>
                <a:spcPts val="0"/>
              </a:spcBef>
              <a:buSzPts val="4200"/>
              <a:buNone/>
            </a:pPr>
            <a:r>
              <a:rPr lang="en-US" sz="15500" b="1" dirty="0" err="1"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Qari</a:t>
            </a:r>
            <a:r>
              <a:rPr lang="en-US" sz="15500" b="1" dirty="0"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mill-</a:t>
            </a:r>
            <a:r>
              <a:rPr lang="en-US" sz="15500" b="1" dirty="0" err="1"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Ewwel</a:t>
            </a:r>
            <a:r>
              <a:rPr lang="en-US" sz="15500" b="1" dirty="0"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dirty="0" err="1"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Ittra</a:t>
            </a:r>
            <a:r>
              <a:rPr lang="en-US" sz="15500" b="1" dirty="0"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it-IT" sz="15500" b="1" dirty="0"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ta’ </a:t>
            </a:r>
            <a:r>
              <a:rPr lang="it-IT" sz="15500" b="1" dirty="0">
                <a:solidFill>
                  <a:srgbClr val="00009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San Pawl Appostlu lil Timotju</a:t>
            </a:r>
            <a:endParaRPr lang="en-US" sz="15500" b="1" dirty="0">
              <a:solidFill>
                <a:srgbClr val="000099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indent="0" algn="ctr">
              <a:spcBef>
                <a:spcPts val="0"/>
              </a:spcBef>
              <a:buSzPts val="4200"/>
              <a:buNone/>
            </a:pPr>
            <a:r>
              <a:rPr lang="en-GB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 Tim 2, 1-8</a:t>
            </a:r>
            <a:endParaRPr lang="pl-PL" sz="10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400050" y="261802"/>
            <a:ext cx="22831425" cy="120317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Għażiż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nitolbok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ewwel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nett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jsiru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suppliki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orazzjonijiet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talb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radd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ħajr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għall-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bnedmin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kollha;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0" y="286516"/>
            <a:ext cx="23774400" cy="120578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għas-slaten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għal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dawk kollha</a:t>
            </a:r>
            <a:r>
              <a:rPr lang="en-US" sz="15500" spc="-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għandhom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xi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awtorità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biex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inkunu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nistgħu</a:t>
            </a:r>
            <a:r>
              <a:rPr lang="en-US" sz="15500" spc="-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ngħaddu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ħajja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kwiet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en-US" sz="15500" spc="-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mt-MT" sz="15500" spc="-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sz="15500" spc="-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fis-sliem</a:t>
            </a:r>
            <a:r>
              <a:rPr lang="en-US" sz="15500" spc="-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fit-</a:t>
            </a:r>
            <a:r>
              <a:rPr lang="en-US" sz="15500" spc="-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tjieba</a:t>
            </a:r>
            <a:r>
              <a:rPr lang="en-US" sz="15500" spc="-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kif </a:t>
            </a:r>
            <a:r>
              <a:rPr lang="en-US" sz="15500" spc="-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jixraq</a:t>
            </a:r>
            <a:r>
              <a:rPr lang="en-US" sz="15500" spc="-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471487" y="424933"/>
            <a:ext cx="22831425" cy="11751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 hu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tajjeb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jogħġob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lil Alla s-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Salvatur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tagħna, li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jrid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 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bnedmin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kollha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jsalvaw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jaslu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biex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jagħrfu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verità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10"/>
          <p:cNvSpPr>
            <a:spLocks noChangeArrowheads="1"/>
          </p:cNvSpPr>
          <p:nvPr/>
        </p:nvSpPr>
        <p:spPr bwMode="auto">
          <a:xfrm>
            <a:off x="508503" y="1541174"/>
            <a:ext cx="22757395" cy="9636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19" tIns="46505" rIns="93019" bIns="46505">
            <a:spAutoFit/>
          </a:bodyPr>
          <a:lstStyle/>
          <a:p>
            <a:pPr algn="ctr" defTabSz="1561059" eaLnBrk="0" hangingPunct="0">
              <a:defRPr/>
            </a:pP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Inroddulek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ħajr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għall-glorja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kbira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tiegħek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r>
              <a:rPr lang="mt-MT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Mulej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Alla, Sultan tas-sema, </a:t>
            </a:r>
            <a:r>
              <a:rPr lang="mt-MT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GB" altLang="ko-KR" sz="15502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defTabSz="1561059" eaLnBrk="0" hangingPunct="0">
              <a:defRPr/>
            </a:pP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Alla Missier li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tista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kollox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r>
              <a:rPr lang="mt-MT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fr-FR" altLang="ko-KR" sz="15502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0" y="2673177"/>
            <a:ext cx="23774400" cy="7255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Għax wieħed hu Alla, u wieħed hu 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medjatur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bejn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Alla u 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bniedem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>
          <a:extLst>
            <a:ext uri="{FF2B5EF4-FFF2-40B4-BE49-F238E27FC236}">
              <a16:creationId xmlns:a16="http://schemas.microsoft.com/office/drawing/2014/main" id="{708EDA3B-1A8F-AC88-E0B4-6C97FB3528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>
            <a:extLst>
              <a:ext uri="{FF2B5EF4-FFF2-40B4-BE49-F238E27FC236}">
                <a16:creationId xmlns:a16="http://schemas.microsoft.com/office/drawing/2014/main" id="{5BDAADCA-E283-3898-0874-84320EB4FCB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0" y="268287"/>
            <a:ext cx="23774400" cy="1206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Bniedem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Kristu Ġesù, li ta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lilu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nnifsu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bħala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prezz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fidwa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għal kulħadd;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xhieda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ta’ dan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ngħatat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f’waqtha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2583365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471487" y="1428577"/>
            <a:ext cx="22831425" cy="9744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 għal dan li jien kont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magħmul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xandâr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appostlu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qiegħed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ngħid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is-sewwa,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m’iniex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nigdeb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1" y="287894"/>
            <a:ext cx="23774400" cy="121073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biex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ngħallem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lill-ġnus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fidi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verità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Nixtieq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l-irġiel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jitolbu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kullimkien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jerfgħu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’l fuq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idejn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safja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għadab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ġlied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Shape 364"/>
          <p:cNvSpPr txBox="1">
            <a:spLocks noGrp="1"/>
          </p:cNvSpPr>
          <p:nvPr>
            <p:ph type="body" idx="1"/>
          </p:nvPr>
        </p:nvSpPr>
        <p:spPr>
          <a:xfrm>
            <a:off x="0" y="3969306"/>
            <a:ext cx="23774400" cy="4662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Clr>
                <a:srgbClr val="FFFFFF"/>
              </a:buClr>
              <a:buSzPts val="6000"/>
              <a:buNone/>
            </a:pP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Il-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Kelma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tal-Mulej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  <a:endParaRPr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indent="0" algn="ctr">
              <a:spcBef>
                <a:spcPts val="0"/>
              </a:spcBef>
              <a:buClr>
                <a:srgbClr val="FFFFFF"/>
              </a:buClr>
              <a:buSzPts val="6000"/>
              <a:buNone/>
            </a:pP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R:/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Irroddu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ħajr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lil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Alla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  <a:endParaRPr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963785" y="6073262"/>
            <a:ext cx="419735" cy="671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07806" tIns="103904" rIns="207806" bIns="103904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258338" y="4894429"/>
            <a:ext cx="23165403" cy="262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07806" tIns="103904" rIns="207806" bIns="103904">
            <a:spAutoFit/>
          </a:bodyPr>
          <a:lstStyle/>
          <a:p>
            <a:pPr algn="ctr" eaLnBrk="1" hangingPunct="1">
              <a:defRPr/>
            </a:pPr>
            <a:r>
              <a:rPr lang="en-GB" sz="157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Hallelujah, Hallelujah  </a:t>
            </a:r>
          </a:p>
        </p:txBody>
      </p:sp>
      <p:pic>
        <p:nvPicPr>
          <p:cNvPr id="5" name="Celtic Alleluia F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22296253" y="10988647"/>
            <a:ext cx="346966" cy="333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375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Shape 369"/>
          <p:cNvSpPr txBox="1">
            <a:spLocks noGrp="1"/>
          </p:cNvSpPr>
          <p:nvPr>
            <p:ph type="body" idx="1"/>
          </p:nvPr>
        </p:nvSpPr>
        <p:spPr>
          <a:xfrm>
            <a:off x="444843" y="257373"/>
            <a:ext cx="22958854" cy="12099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GB" sz="15500" dirty="0" err="1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Sidna</a:t>
            </a:r>
            <a:r>
              <a:rPr lang="en-GB" sz="15500" dirty="0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GB" sz="15500" dirty="0" err="1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Ġesù</a:t>
            </a:r>
            <a:r>
              <a:rPr lang="en-GB" sz="15500" dirty="0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GB" sz="15500" dirty="0" err="1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Kristu</a:t>
            </a:r>
            <a:r>
              <a:rPr lang="en-GB" sz="15500" dirty="0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GB" sz="15500" dirty="0" err="1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li</a:t>
            </a:r>
            <a:r>
              <a:rPr lang="en-GB" sz="15500" dirty="0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GB" sz="15500" dirty="0" err="1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kien</a:t>
            </a:r>
            <a:r>
              <a:rPr lang="en-GB" sz="15500" dirty="0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GB" sz="15500" dirty="0" err="1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għani</a:t>
            </a:r>
            <a:r>
              <a:rPr lang="en-GB" sz="15500" dirty="0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GB" sz="15500" dirty="0" err="1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ftaqar</a:t>
            </a:r>
            <a:r>
              <a:rPr lang="en-GB" sz="15500" dirty="0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GB" sz="15500" dirty="0" err="1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minħabba</a:t>
            </a:r>
            <a:r>
              <a:rPr lang="en-GB" sz="15500" dirty="0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GB" sz="15500" dirty="0" err="1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fikom</a:t>
            </a:r>
            <a:r>
              <a:rPr lang="en-GB" sz="15500" dirty="0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</a:t>
            </a:r>
            <a:r>
              <a:rPr lang="mt-MT" sz="15500" dirty="0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GB" sz="15500" dirty="0" err="1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sabiex</a:t>
            </a:r>
            <a:r>
              <a:rPr lang="en-GB" sz="15500" dirty="0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intom </a:t>
            </a:r>
            <a:r>
              <a:rPr lang="en-GB" sz="15500" dirty="0" err="1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tistagħnu</a:t>
            </a:r>
            <a:r>
              <a:rPr lang="en-GB" sz="15500" dirty="0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GB" sz="15500" dirty="0" err="1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permezz</a:t>
            </a:r>
            <a:r>
              <a:rPr lang="en-GB" sz="15500" dirty="0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tal-</a:t>
            </a:r>
            <a:r>
              <a:rPr lang="en-GB" sz="15500" dirty="0" err="1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faqar</a:t>
            </a:r>
            <a:r>
              <a:rPr lang="en-GB" sz="15500" dirty="0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GB" sz="15500" dirty="0" err="1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tiegħu</a:t>
            </a:r>
            <a:r>
              <a:rPr lang="en-GB" sz="15500" dirty="0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963785" y="6073262"/>
            <a:ext cx="419735" cy="671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07806" tIns="103904" rIns="207806" bIns="103904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258338" y="4894429"/>
            <a:ext cx="23165403" cy="262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07806" tIns="103904" rIns="207806" bIns="103904">
            <a:spAutoFit/>
          </a:bodyPr>
          <a:lstStyle/>
          <a:p>
            <a:pPr algn="ctr" eaLnBrk="1" hangingPunct="1">
              <a:defRPr/>
            </a:pPr>
            <a:r>
              <a:rPr lang="en-GB" sz="157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Hallelujah, Hallelujah  </a:t>
            </a:r>
          </a:p>
        </p:txBody>
      </p:sp>
      <p:pic>
        <p:nvPicPr>
          <p:cNvPr id="5" name="Celtic Alleluia F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22296253" y="10988647"/>
            <a:ext cx="346966" cy="333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07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Shape 376"/>
          <p:cNvSpPr txBox="1">
            <a:spLocks noGrp="1"/>
          </p:cNvSpPr>
          <p:nvPr>
            <p:ph type="body" idx="1"/>
          </p:nvPr>
        </p:nvSpPr>
        <p:spPr>
          <a:xfrm>
            <a:off x="296568" y="3039767"/>
            <a:ext cx="23107134" cy="6524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Clr>
                <a:srgbClr val="FFFFFF"/>
              </a:buClr>
              <a:buSzPts val="5400"/>
              <a:buNone/>
            </a:pPr>
            <a:r>
              <a:rPr lang="en-US" sz="15500" b="1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Qari mill-</a:t>
            </a:r>
            <a:r>
              <a:rPr lang="en-US" sz="15500" b="1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Evanġelju</a:t>
            </a:r>
            <a:r>
              <a:rPr lang="en-US" sz="15500" b="1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skont </a:t>
            </a:r>
            <a:r>
              <a:rPr lang="en-US" sz="155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San Luqa</a:t>
            </a:r>
          </a:p>
          <a:p>
            <a:pPr marL="0" indent="0" algn="ctr">
              <a:spcBef>
                <a:spcPts val="0"/>
              </a:spcBef>
              <a:buClr>
                <a:srgbClr val="FFFFFF"/>
              </a:buClr>
              <a:buSzPts val="5400"/>
              <a:buNone/>
            </a:pPr>
            <a:r>
              <a:rPr lang="en-US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Lq 16, 1</a:t>
            </a:r>
            <a:r>
              <a:rPr lang="mt-MT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0</a:t>
            </a:r>
            <a:r>
              <a:rPr lang="en-US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-13</a:t>
            </a:r>
            <a:endParaRPr lang="en-US" sz="9000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511545" y="170706"/>
            <a:ext cx="23005680" cy="10367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Min hu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fidil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f’ħaġa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tassew</a:t>
            </a:r>
            <a:endParaRPr lang="en-US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żgħira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, hu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fidil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ukoll </a:t>
            </a:r>
          </a:p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fil-ħafna; min hu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diżonest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f’ħaġa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tassew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żgħira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, hu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diżonest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ukoll fil-ħafna.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4"/>
          <p:cNvSpPr>
            <a:spLocks noChangeArrowheads="1"/>
          </p:cNvSpPr>
          <p:nvPr/>
        </p:nvSpPr>
        <p:spPr bwMode="auto">
          <a:xfrm>
            <a:off x="957897" y="1541174"/>
            <a:ext cx="21858607" cy="9636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19" tIns="46505" rIns="93019" bIns="46505">
            <a:spAutoFit/>
          </a:bodyPr>
          <a:lstStyle/>
          <a:p>
            <a:pPr algn="ctr" defTabSz="1561059" eaLnBrk="0" hangingPunct="0">
              <a:buClrTx/>
              <a:defRPr/>
            </a:pPr>
            <a:r>
              <a:rPr lang="fr-FR" altLang="ko-KR" sz="15502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Mulej</a:t>
            </a:r>
            <a:r>
              <a:rPr lang="fr-FR" altLang="ko-KR" sz="15502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2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Iben</a:t>
            </a:r>
            <a:r>
              <a:rPr lang="fr-FR" altLang="ko-KR" sz="15502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waħdieni, </a:t>
            </a:r>
            <a:r>
              <a:rPr lang="fr-FR" altLang="ko-KR" sz="15502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Ġes</a:t>
            </a:r>
            <a:r>
              <a:rPr lang="mt-MT" altLang="ko-KR" sz="15502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ù</a:t>
            </a:r>
            <a:r>
              <a:rPr lang="fr-FR" altLang="ko-KR" sz="15502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2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Kristu</a:t>
            </a:r>
            <a:r>
              <a:rPr lang="fr-FR" altLang="ko-KR" sz="15502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</a:t>
            </a:r>
            <a:r>
              <a:rPr lang="mt-MT" altLang="ko-KR" sz="15502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endParaRPr lang="en-GB" altLang="ko-KR" sz="15502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  <a:p>
            <a:pPr algn="ctr" defTabSz="1561059" eaLnBrk="0" hangingPunct="0">
              <a:buClrTx/>
              <a:defRPr/>
            </a:pPr>
            <a:r>
              <a:rPr lang="fr-FR" altLang="ko-KR" sz="15502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Mulej</a:t>
            </a:r>
            <a:r>
              <a:rPr lang="mt-MT" altLang="ko-KR" sz="15502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2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Alla,  </a:t>
            </a:r>
            <a:r>
              <a:rPr lang="fr-FR" altLang="ko-KR" sz="15502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Ħaruf</a:t>
            </a:r>
            <a:r>
              <a:rPr lang="fr-FR" altLang="ko-KR" sz="15502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ta’ Alla, Bin il-</a:t>
            </a:r>
            <a:r>
              <a:rPr lang="fr-FR" altLang="ko-KR" sz="15502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Missier</a:t>
            </a:r>
            <a:r>
              <a:rPr lang="mt-MT" altLang="ko-KR" sz="15502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 </a:t>
            </a:r>
            <a:endParaRPr lang="fr-FR" altLang="ko-KR" sz="15502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384360" y="1407051"/>
            <a:ext cx="23005680" cy="9787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Jekk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mela ma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wrejtux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ruħkom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fidili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fil-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qligħ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</a:p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il-ħażin, min se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jafdalkom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ġid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veru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? 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0" y="1394354"/>
            <a:ext cx="23774400" cy="9812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pl-PL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U jekk ma wrejtux ruħkom fidili f’dak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li hu ta’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ħaddieħor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, min se jagħtikom dak li hu tagħkom? 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>
          <a:extLst>
            <a:ext uri="{FF2B5EF4-FFF2-40B4-BE49-F238E27FC236}">
              <a16:creationId xmlns:a16="http://schemas.microsoft.com/office/drawing/2014/main" id="{C1D54664-8007-2671-0B7F-2BD8E7C5E6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>
            <a:extLst>
              <a:ext uri="{FF2B5EF4-FFF2-40B4-BE49-F238E27FC236}">
                <a16:creationId xmlns:a16="http://schemas.microsoft.com/office/drawing/2014/main" id="{EAD28AF9-106F-4B87-E14F-FED132F38B7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0" y="1470553"/>
            <a:ext cx="23774400" cy="96604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Ebda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qaddej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ma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jista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’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jaqdi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żewġ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sidien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, għax jew ikun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jobgħod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lil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wieħed minnhom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jħobb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lill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-ieħor,</a:t>
            </a:r>
          </a:p>
        </p:txBody>
      </p:sp>
    </p:spTree>
    <p:extLst>
      <p:ext uri="{BB962C8B-B14F-4D97-AF65-F5344CB8AC3E}">
        <p14:creationId xmlns:p14="http://schemas.microsoft.com/office/powerpoint/2010/main" val="270656843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384360" y="1394014"/>
            <a:ext cx="23005680" cy="98135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jew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jintrabat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ma’ wieħed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jistmell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lill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-ieħor. Ma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tistgħux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taqdu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lil Alla u </a:t>
            </a:r>
            <a:endParaRPr 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lill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-flus”.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Shape 447"/>
          <p:cNvSpPr txBox="1">
            <a:spLocks noGrp="1"/>
          </p:cNvSpPr>
          <p:nvPr>
            <p:ph type="body" idx="1"/>
          </p:nvPr>
        </p:nvSpPr>
        <p:spPr>
          <a:xfrm>
            <a:off x="1633568" y="3577682"/>
            <a:ext cx="21396960" cy="5050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Clr>
                <a:srgbClr val="FFFFFF"/>
              </a:buClr>
              <a:buSzPts val="6000"/>
              <a:buNone/>
            </a:pP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Il-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Kelma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tal-Mulej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  <a:endParaRPr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spcBef>
                <a:spcPts val="2565"/>
              </a:spcBef>
              <a:buClr>
                <a:srgbClr val="FFFFFF"/>
              </a:buClr>
              <a:buSzPts val="6000"/>
              <a:buNone/>
            </a:pP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R:/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Tifħir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lilek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Kristu.</a:t>
            </a:r>
            <a:endParaRPr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AF9AF2-8191-2AE0-2A0E-24A746C28F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ntitled.png">
            <a:extLst>
              <a:ext uri="{FF2B5EF4-FFF2-40B4-BE49-F238E27FC236}">
                <a16:creationId xmlns:a16="http://schemas.microsoft.com/office/drawing/2014/main" id="{E284B6D0-6C3E-C5C4-71B6-4DF4BC925E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3774400" cy="1316082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C01AEFC-6FC4-5D4F-BCB1-0E5F2995F0D3}"/>
              </a:ext>
            </a:extLst>
          </p:cNvPr>
          <p:cNvSpPr txBox="1"/>
          <p:nvPr/>
        </p:nvSpPr>
        <p:spPr>
          <a:xfrm>
            <a:off x="12115800" y="0"/>
            <a:ext cx="671512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lang="en-GB" sz="3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533066-AF1E-07FD-0B19-81369FC1E43C}"/>
              </a:ext>
            </a:extLst>
          </p:cNvPr>
          <p:cNvSpPr txBox="1"/>
          <p:nvPr/>
        </p:nvSpPr>
        <p:spPr>
          <a:xfrm>
            <a:off x="7315200" y="0"/>
            <a:ext cx="1217295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GB" sz="1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cs typeface="Arial" panose="020B0604020202020204"/>
                <a:sym typeface="Arial" panose="020B0604020202020204"/>
              </a:rPr>
              <a:t>Il-</a:t>
            </a:r>
            <a:r>
              <a:rPr kumimoji="0" lang="en-GB" sz="14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cs typeface="Arial" panose="020B0604020202020204"/>
                <a:sym typeface="Arial" panose="020B0604020202020204"/>
              </a:rPr>
              <a:t>Parabbola</a:t>
            </a:r>
            <a:r>
              <a:rPr kumimoji="0" lang="en-GB" sz="1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GB" sz="14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cs typeface="Arial" panose="020B0604020202020204"/>
                <a:sym typeface="Arial" panose="020B0604020202020204"/>
              </a:rPr>
              <a:t>tal-Amministratur</a:t>
            </a:r>
            <a:r>
              <a:rPr kumimoji="0" lang="en-GB" sz="1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GB" sz="14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cs typeface="Arial" panose="020B0604020202020204"/>
                <a:sym typeface="Arial" panose="020B0604020202020204"/>
              </a:rPr>
              <a:t>di</a:t>
            </a:r>
            <a:r>
              <a:rPr kumimoji="0" lang="mt-MT" sz="1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cs typeface="Arial" panose="020B0604020202020204"/>
                <a:sym typeface="Arial" panose="020B0604020202020204"/>
              </a:rPr>
              <a:t>ż</a:t>
            </a:r>
            <a:r>
              <a:rPr kumimoji="0" lang="en-GB" sz="14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cs typeface="Arial" panose="020B0604020202020204"/>
                <a:sym typeface="Arial" panose="020B0604020202020204"/>
              </a:rPr>
              <a:t>onest</a:t>
            </a:r>
            <a:endParaRPr kumimoji="0" lang="en-GB" sz="14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cs typeface="Arial" panose="020B0604020202020204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30289693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9"/>
          <p:cNvSpPr>
            <a:spLocks noChangeArrowheads="1"/>
          </p:cNvSpPr>
          <p:nvPr/>
        </p:nvSpPr>
        <p:spPr bwMode="auto">
          <a:xfrm>
            <a:off x="580520" y="81998"/>
            <a:ext cx="22685378" cy="12020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mt-MT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Jiena nemmen f’All</a:t>
            </a:r>
            <a:r>
              <a:rPr lang="en-GB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 </a:t>
            </a:r>
            <a:r>
              <a:rPr lang="mt-MT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wieħed, il-Missier li jista’ kollox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</a:t>
            </a:r>
            <a:r>
              <a:rPr lang="mt-MT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li ħalaq is-sema u </a:t>
            </a:r>
            <a:endParaRPr lang="en-GB" altLang="en-US" sz="15502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mt-MT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l-art, dak kollu li jidher u dak li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ma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jidhirx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 </a:t>
            </a:r>
            <a:endParaRPr lang="mt-MT" altLang="en-US" sz="15502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2808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9"/>
          <p:cNvSpPr>
            <a:spLocks noChangeArrowheads="1"/>
          </p:cNvSpPr>
          <p:nvPr/>
        </p:nvSpPr>
        <p:spPr bwMode="auto">
          <a:xfrm>
            <a:off x="472495" y="290693"/>
            <a:ext cx="22829411" cy="1202018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f’Mulej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wieħed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Ġesù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Kristu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Iben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waħdieni ta’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</a:t>
            </a:r>
          </a:p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imnissel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mill-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Missier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qabel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kull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żmien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 </a:t>
            </a:r>
            <a:endParaRPr lang="mt-MT" altLang="en-US" sz="15502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97105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9"/>
          <p:cNvSpPr>
            <a:spLocks noChangeArrowheads="1"/>
          </p:cNvSpPr>
          <p:nvPr/>
        </p:nvSpPr>
        <p:spPr bwMode="auto">
          <a:xfrm>
            <a:off x="472495" y="258015"/>
            <a:ext cx="22829411" cy="1202018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dawl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dawl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veru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veru,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imnissel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mhux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magħmul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natura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waħda</a:t>
            </a:r>
            <a:r>
              <a:rPr lang="mt-MT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mt-MT" altLang="en-US" sz="15502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</a:t>
            </a:r>
            <a:r>
              <a:rPr lang="en-US" altLang="en-US" sz="15502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al-</a:t>
            </a:r>
            <a:r>
              <a:rPr lang="en-US" altLang="en-US" sz="15502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Missier</a:t>
            </a:r>
            <a:r>
              <a:rPr lang="en-US" altLang="en-US" sz="15502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mt-MT" altLang="en-US" sz="15502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2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bih</a:t>
            </a:r>
            <a:r>
              <a:rPr lang="en-US" altLang="en-US" sz="15502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sar</a:t>
            </a:r>
            <a:r>
              <a:rPr lang="mt-MT" altLang="en-US" sz="15502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kollox</a:t>
            </a:r>
            <a:r>
              <a:rPr lang="en-US" altLang="en-US" sz="15502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</a:t>
            </a:r>
            <a:r>
              <a:rPr lang="en-US" altLang="en-US" sz="15502" spc="-150" dirty="0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8365955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9" name="Rectangle 9"/>
          <p:cNvSpPr>
            <a:spLocks noChangeArrowheads="1"/>
          </p:cNvSpPr>
          <p:nvPr/>
        </p:nvSpPr>
        <p:spPr bwMode="auto">
          <a:xfrm>
            <a:off x="508503" y="240005"/>
            <a:ext cx="22757395" cy="12020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mt-MT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Niżel mis-smewwiet għalina </a:t>
            </a:r>
          </a:p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mt-MT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l-bnedmin u għall-fidwa</a:t>
            </a:r>
          </a:p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mt-MT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tagħna. 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l-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ġisem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endParaRPr lang="mt-MT" altLang="en-US" sz="15502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bis-se</a:t>
            </a:r>
            <a:r>
              <a:rPr lang="mt-MT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għa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tal-Ispirtu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s-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Santu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Marija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Verġni</a:t>
            </a:r>
            <a:endParaRPr lang="mt-MT" altLang="en-US" sz="15502" dirty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804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6528" y="206643"/>
            <a:ext cx="22541344" cy="12023366"/>
          </a:xfrm>
          <a:prstGeom prst="rect">
            <a:avLst/>
          </a:prstGeom>
        </p:spPr>
        <p:txBody>
          <a:bodyPr wrap="square" lIns="93019" tIns="46505" rIns="93019" bIns="46505">
            <a:spAutoFit/>
          </a:bodyPr>
          <a:lstStyle/>
          <a:p>
            <a:pPr algn="ctr" defTabSz="1561059" eaLnBrk="0" hangingPunct="0">
              <a:defRPr/>
            </a:pP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li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tneħħi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d-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dnubiet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</a:p>
          <a:p>
            <a:pPr algn="ctr" defTabSz="1561059" eaLnBrk="0" hangingPunct="0">
              <a:defRPr/>
            </a:pP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tad-dinja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ħenn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għalina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 </a:t>
            </a:r>
          </a:p>
          <a:p>
            <a:pPr algn="ctr" defTabSz="1561059" eaLnBrk="0" hangingPunct="0">
              <a:defRPr/>
            </a:pP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li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tneħħi</a:t>
            </a:r>
            <a:r>
              <a:rPr lang="mt-MT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d-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dnubiet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endParaRPr lang="mt-MT" altLang="ko-KR" sz="15502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  <a:p>
            <a:pPr algn="ctr" defTabSz="1561059" eaLnBrk="0" hangingPunct="0">
              <a:defRPr/>
            </a:pP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tad-dinja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ilqa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’ t-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talb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tagħna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436486" y="240005"/>
            <a:ext cx="22829411" cy="12020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it-IT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sar bniedem. Sallbuh għalina, bata taħt Ponzju Pilatu, miet u difnuh, u </a:t>
            </a:r>
          </a:p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it-IT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fit-tielet jum qam minn bejn l-imwiet, skont</a:t>
            </a:r>
            <a:endParaRPr lang="mt-MT" altLang="en-US" sz="15502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37530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436486" y="330032"/>
            <a:ext cx="22829411" cy="14407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it-IT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il-Kotba mqaddsa, </a:t>
            </a:r>
          </a:p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it-IT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tela’ s-sema, u qieghed fuq</a:t>
            </a:r>
          </a:p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it-IT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il-lemin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tal-Missier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</a:t>
            </a:r>
          </a:p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għandu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jerġa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jiġi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bil-glorja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biex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jagħmel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ħaqq</a:t>
            </a:r>
            <a:endParaRPr lang="mt-MT" altLang="en-US" sz="15502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0346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436486" y="330032"/>
            <a:ext cx="22829411" cy="12020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mill-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ħajjin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u mill-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mejtin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u s-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saltna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tiegħu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ma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jkollhiex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tmiem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 U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fl-Ispirtu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s-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Santu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Mulej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li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jagħti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l-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ħajja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li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ġej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fi-FI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mill-Missier u mill-Iben: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2785851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508503" y="1483477"/>
            <a:ext cx="22757394" cy="9634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fi-FI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li Hu meqjum u mweġġah flimkien mal-Missier u </a:t>
            </a:r>
          </a:p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fi-FI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mal-Iben. Hu li tkellem b’fomm il-profeti.</a:t>
            </a:r>
          </a:p>
        </p:txBody>
      </p:sp>
    </p:spTree>
    <p:extLst>
      <p:ext uri="{BB962C8B-B14F-4D97-AF65-F5344CB8AC3E}">
        <p14:creationId xmlns:p14="http://schemas.microsoft.com/office/powerpoint/2010/main" val="227939143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508503" y="1483477"/>
            <a:ext cx="22757394" cy="9634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fi-FI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fi Knisja waħda, qaddisa, kattolika, appostolika. </a:t>
            </a:r>
          </a:p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fi-FI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Nistqarr magħmudija waħda </a:t>
            </a:r>
          </a:p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fi-FI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għall-maħfra tad-dnubiet. </a:t>
            </a:r>
          </a:p>
        </p:txBody>
      </p:sp>
    </p:spTree>
    <p:extLst>
      <p:ext uri="{BB962C8B-B14F-4D97-AF65-F5344CB8AC3E}">
        <p14:creationId xmlns:p14="http://schemas.microsoft.com/office/powerpoint/2010/main" val="266099252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508503" y="2411865"/>
            <a:ext cx="22757394" cy="7249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fi-FI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nistenna l-qawma </a:t>
            </a:r>
          </a:p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fi-FI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mill-imwiet, u l-ħajja </a:t>
            </a:r>
          </a:p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fi-FI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taż-żmien li ġej. Ammen.</a:t>
            </a:r>
            <a:endParaRPr lang="en-US" altLang="en-US" sz="9922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43541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787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1"/>
          <p:cNvSpPr>
            <a:spLocks noChangeArrowheads="1"/>
          </p:cNvSpPr>
          <p:nvPr/>
        </p:nvSpPr>
        <p:spPr bwMode="auto">
          <a:xfrm>
            <a:off x="580520" y="440962"/>
            <a:ext cx="22685377" cy="12021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19" tIns="46505" rIns="93019" bIns="46505">
            <a:spAutoFit/>
          </a:bodyPr>
          <a:lstStyle/>
          <a:p>
            <a:pPr algn="ctr" defTabSz="1561059" eaLnBrk="0" hangingPunct="0">
              <a:defRPr/>
            </a:pPr>
            <a:r>
              <a:rPr lang="en-US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li qiegħed </a:t>
            </a:r>
            <a:r>
              <a:rPr lang="en-US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fuq</a:t>
            </a:r>
            <a:r>
              <a:rPr lang="en-US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il-</a:t>
            </a:r>
            <a:r>
              <a:rPr lang="en-US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lemin</a:t>
            </a:r>
            <a:r>
              <a:rPr lang="en-US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tal-Missier, </a:t>
            </a:r>
            <a:r>
              <a:rPr lang="en-US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ħenn</a:t>
            </a:r>
            <a:r>
              <a:rPr lang="en-US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en-US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għalina</a:t>
            </a:r>
            <a:r>
              <a:rPr lang="en-US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 </a:t>
            </a:r>
            <a:r>
              <a:rPr lang="en-US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Għaliex</a:t>
            </a:r>
            <a:r>
              <a:rPr lang="en-US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Int waħdek Qaddis,</a:t>
            </a:r>
            <a:r>
              <a:rPr lang="mt-MT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en-US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waħdek </a:t>
            </a:r>
            <a:r>
              <a:rPr lang="en-US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Mulej</a:t>
            </a:r>
            <a:r>
              <a:rPr lang="en-US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 </a:t>
            </a:r>
          </a:p>
          <a:p>
            <a:pPr algn="ctr" defTabSz="1561059" eaLnBrk="0" hangingPunct="0">
              <a:defRPr/>
            </a:pPr>
            <a:r>
              <a:rPr lang="mt-MT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</a:t>
            </a:r>
            <a:r>
              <a:rPr lang="en-US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nt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mt-MT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w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aħdek</a:t>
            </a:r>
            <a:r>
              <a:rPr lang="mt-MT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il-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għoli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</a:t>
            </a:r>
            <a:r>
              <a:rPr lang="mt-MT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endParaRPr lang="en-GB" altLang="ko-KR" sz="15502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1"/>
          <p:cNvSpPr>
            <a:spLocks noChangeArrowheads="1"/>
          </p:cNvSpPr>
          <p:nvPr/>
        </p:nvSpPr>
        <p:spPr bwMode="auto">
          <a:xfrm>
            <a:off x="544512" y="1541174"/>
            <a:ext cx="22685377" cy="9636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19" tIns="46505" rIns="93019" bIns="46505">
            <a:spAutoFit/>
          </a:bodyPr>
          <a:lstStyle/>
          <a:p>
            <a:pPr algn="ctr" defTabSz="1561059" eaLnBrk="0" hangingPunct="0">
              <a:defRPr/>
            </a:pP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Ġesu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’</a:t>
            </a:r>
            <a:r>
              <a:rPr lang="mt-MT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Kristu, ma’ l-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Ispirtu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</a:p>
          <a:p>
            <a:pPr algn="ctr" defTabSz="1561059" eaLnBrk="0" hangingPunct="0">
              <a:defRPr/>
            </a:pP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s-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Santu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: </a:t>
            </a:r>
          </a:p>
          <a:p>
            <a:pPr algn="ctr" defTabSz="1561059" eaLnBrk="0" hangingPunct="0">
              <a:defRPr/>
            </a:pP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fil-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glorja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tal-Missier Alla.</a:t>
            </a:r>
            <a:r>
              <a:rPr lang="mt-MT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 </a:t>
            </a:r>
            <a:endParaRPr lang="en-GB" altLang="ko-KR" sz="15502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  <a:p>
            <a:pPr algn="ctr" defTabSz="1561059" eaLnBrk="0" hangingPunct="0">
              <a:defRPr/>
            </a:pP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Ammen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0887301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142158-1293-464E-2426-BEC0F140E8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ntitled.png">
            <a:extLst>
              <a:ext uri="{FF2B5EF4-FFF2-40B4-BE49-F238E27FC236}">
                <a16:creationId xmlns:a16="http://schemas.microsoft.com/office/drawing/2014/main" id="{F04EAB1C-A555-D509-3D67-0C3E75BFC1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3774400" cy="1316082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F680ABD-85DB-6961-5D77-079A1F11C66C}"/>
              </a:ext>
            </a:extLst>
          </p:cNvPr>
          <p:cNvSpPr txBox="1"/>
          <p:nvPr/>
        </p:nvSpPr>
        <p:spPr>
          <a:xfrm>
            <a:off x="12115800" y="0"/>
            <a:ext cx="671512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lang="en-GB" sz="3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7564DB-94AC-B2CB-5B97-4DE698AC6382}"/>
              </a:ext>
            </a:extLst>
          </p:cNvPr>
          <p:cNvSpPr txBox="1"/>
          <p:nvPr/>
        </p:nvSpPr>
        <p:spPr>
          <a:xfrm>
            <a:off x="7315200" y="0"/>
            <a:ext cx="1217295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GB" sz="1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cs typeface="Arial" panose="020B0604020202020204"/>
                <a:sym typeface="Arial" panose="020B0604020202020204"/>
              </a:rPr>
              <a:t>Il-</a:t>
            </a:r>
            <a:r>
              <a:rPr kumimoji="0" lang="en-GB" sz="14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cs typeface="Arial" panose="020B0604020202020204"/>
                <a:sym typeface="Arial" panose="020B0604020202020204"/>
              </a:rPr>
              <a:t>Parabbola</a:t>
            </a:r>
            <a:r>
              <a:rPr kumimoji="0" lang="en-GB" sz="1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GB" sz="14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cs typeface="Arial" panose="020B0604020202020204"/>
                <a:sym typeface="Arial" panose="020B0604020202020204"/>
              </a:rPr>
              <a:t>tal-Amministratur</a:t>
            </a:r>
            <a:r>
              <a:rPr kumimoji="0" lang="en-GB" sz="1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GB" sz="14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cs typeface="Arial" panose="020B0604020202020204"/>
                <a:sym typeface="Arial" panose="020B0604020202020204"/>
              </a:rPr>
              <a:t>di</a:t>
            </a:r>
            <a:r>
              <a:rPr kumimoji="0" lang="mt-MT" sz="1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cs typeface="Arial" panose="020B0604020202020204"/>
                <a:sym typeface="Arial" panose="020B0604020202020204"/>
              </a:rPr>
              <a:t>ż</a:t>
            </a:r>
            <a:r>
              <a:rPr kumimoji="0" lang="en-GB" sz="14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cs typeface="Arial" panose="020B0604020202020204"/>
                <a:sym typeface="Arial" panose="020B0604020202020204"/>
              </a:rPr>
              <a:t>onest</a:t>
            </a:r>
            <a:endParaRPr kumimoji="0" lang="en-GB" sz="14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cs typeface="Arial" panose="020B0604020202020204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9095949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>
            <a:spLocks noGrp="1"/>
          </p:cNvSpPr>
          <p:nvPr>
            <p:ph type="body" idx="1"/>
          </p:nvPr>
        </p:nvSpPr>
        <p:spPr>
          <a:xfrm>
            <a:off x="2503830" y="3152640"/>
            <a:ext cx="18575061" cy="60770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4717"/>
              <a:buNone/>
            </a:pPr>
            <a:r>
              <a:rPr lang="en-US" sz="15500" b="1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Qari</a:t>
            </a:r>
            <a:r>
              <a:rPr lang="en-US" sz="15500" b="1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GB" sz="15500" b="1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mill-</a:t>
            </a:r>
            <a:r>
              <a:rPr lang="en-GB" sz="15500" b="1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Ktieb</a:t>
            </a:r>
            <a:r>
              <a:rPr lang="en-GB" sz="15500" b="1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endParaRPr lang="en-US" sz="15500" b="1" dirty="0">
              <a:solidFill>
                <a:schemeClr val="tx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indent="0" algn="ctr">
              <a:spcBef>
                <a:spcPts val="0"/>
              </a:spcBef>
              <a:buSzPts val="4717"/>
              <a:buNone/>
            </a:pPr>
            <a:r>
              <a:rPr lang="en-GB" sz="15500" b="1" dirty="0">
                <a:solidFill>
                  <a:srgbClr val="00009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Tal-</a:t>
            </a:r>
            <a:r>
              <a:rPr lang="en-GB" sz="15500" b="1" dirty="0" err="1">
                <a:solidFill>
                  <a:srgbClr val="00009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Profeta</a:t>
            </a:r>
            <a:r>
              <a:rPr lang="en-GB" sz="15500" b="1" dirty="0">
                <a:solidFill>
                  <a:srgbClr val="00009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G</a:t>
            </a:r>
            <a:r>
              <a:rPr lang="mt-MT" sz="15500" b="1" dirty="0">
                <a:solidFill>
                  <a:srgbClr val="00009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ħamos</a:t>
            </a:r>
            <a:endParaRPr lang="en-GB" sz="15500" b="1" dirty="0">
              <a:solidFill>
                <a:srgbClr val="000099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indent="0" algn="ctr">
              <a:spcBef>
                <a:spcPts val="0"/>
              </a:spcBef>
              <a:buSzPts val="4717"/>
              <a:buNone/>
            </a:pPr>
            <a:r>
              <a:rPr lang="en-GB" sz="10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Għam</a:t>
            </a:r>
            <a:r>
              <a:rPr lang="en-GB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8, 4-7</a:t>
            </a:r>
            <a:endParaRPr lang="en-GB" sz="100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889</Words>
  <Application>Microsoft Office PowerPoint</Application>
  <PresentationFormat>Custom</PresentationFormat>
  <Paragraphs>140</Paragraphs>
  <Slides>56</Slides>
  <Notes>46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56</vt:i4>
      </vt:variant>
    </vt:vector>
  </HeadingPairs>
  <TitlesOfParts>
    <vt:vector size="61" baseType="lpstr">
      <vt:lpstr>Arial</vt:lpstr>
      <vt:lpstr>Calibri</vt:lpstr>
      <vt:lpstr>Times New Roman</vt:lpstr>
      <vt:lpstr>Office Theme</vt:lpstr>
      <vt:lpstr>13_Default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Salm Responsorjali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It-Twelid ta’  San Ġwann Battista</dc:title>
  <dc:creator>Alfred</dc:creator>
  <cp:lastModifiedBy>Alfred Caruan a</cp:lastModifiedBy>
  <cp:revision>401</cp:revision>
  <dcterms:created xsi:type="dcterms:W3CDTF">2019-08-20T20:17:54Z</dcterms:created>
  <dcterms:modified xsi:type="dcterms:W3CDTF">2025-09-04T03:59:02Z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2057-11.2.0.8893</vt:lpwstr>
  </property>
</Properties>
</file>