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59" r:id="rId2"/>
  </p:sldMasterIdLst>
  <p:notesMasterIdLst>
    <p:notesMasterId r:id="rId67"/>
  </p:notesMasterIdLst>
  <p:sldIdLst>
    <p:sldId id="808" r:id="rId3"/>
    <p:sldId id="966" r:id="rId4"/>
    <p:sldId id="967" r:id="rId5"/>
    <p:sldId id="968" r:id="rId6"/>
    <p:sldId id="969" r:id="rId7"/>
    <p:sldId id="970" r:id="rId8"/>
    <p:sldId id="1071" r:id="rId9"/>
    <p:sldId id="1108" r:id="rId10"/>
    <p:sldId id="274" r:id="rId11"/>
    <p:sldId id="275" r:id="rId12"/>
    <p:sldId id="791" r:id="rId13"/>
    <p:sldId id="1073" r:id="rId14"/>
    <p:sldId id="1074" r:id="rId15"/>
    <p:sldId id="1075" r:id="rId16"/>
    <p:sldId id="1105" r:id="rId17"/>
    <p:sldId id="1076" r:id="rId18"/>
    <p:sldId id="283" r:id="rId19"/>
    <p:sldId id="284" r:id="rId20"/>
    <p:sldId id="285" r:id="rId21"/>
    <p:sldId id="1077" r:id="rId22"/>
    <p:sldId id="709" r:id="rId23"/>
    <p:sldId id="708" r:id="rId24"/>
    <p:sldId id="1078" r:id="rId25"/>
    <p:sldId id="422" r:id="rId26"/>
    <p:sldId id="719" r:id="rId27"/>
    <p:sldId id="1079" r:id="rId28"/>
    <p:sldId id="720" r:id="rId29"/>
    <p:sldId id="796" r:id="rId30"/>
    <p:sldId id="1104" r:id="rId31"/>
    <p:sldId id="797" r:id="rId32"/>
    <p:sldId id="294" r:id="rId33"/>
    <p:sldId id="513" r:id="rId34"/>
    <p:sldId id="1106" r:id="rId35"/>
    <p:sldId id="1081" r:id="rId36"/>
    <p:sldId id="1082" r:id="rId37"/>
    <p:sldId id="1083" r:id="rId38"/>
    <p:sldId id="1084" r:id="rId39"/>
    <p:sldId id="303" r:id="rId40"/>
    <p:sldId id="607" r:id="rId41"/>
    <p:sldId id="484" r:id="rId42"/>
    <p:sldId id="1085" r:id="rId43"/>
    <p:sldId id="305" r:id="rId44"/>
    <p:sldId id="306" r:id="rId45"/>
    <p:sldId id="1086" r:id="rId46"/>
    <p:sldId id="1087" r:id="rId47"/>
    <p:sldId id="1088" r:id="rId48"/>
    <p:sldId id="1089" r:id="rId49"/>
    <p:sldId id="1107" r:id="rId50"/>
    <p:sldId id="1090" r:id="rId51"/>
    <p:sldId id="1091" r:id="rId52"/>
    <p:sldId id="1092" r:id="rId53"/>
    <p:sldId id="317" r:id="rId54"/>
    <p:sldId id="1109" r:id="rId55"/>
    <p:sldId id="1093" r:id="rId56"/>
    <p:sldId id="1094" r:id="rId57"/>
    <p:sldId id="1095" r:id="rId58"/>
    <p:sldId id="1096" r:id="rId59"/>
    <p:sldId id="1097" r:id="rId60"/>
    <p:sldId id="1098" r:id="rId61"/>
    <p:sldId id="1099" r:id="rId62"/>
    <p:sldId id="1100" r:id="rId63"/>
    <p:sldId id="1101" r:id="rId64"/>
    <p:sldId id="1102" r:id="rId65"/>
    <p:sldId id="1103" r:id="rId66"/>
  </p:sldIdLst>
  <p:sldSz cx="23774400" cy="126015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Default Section" id="{CEB797A7-15C4-4576-BC2B-187E04DE17E9}">
          <p14:sldIdLst>
            <p14:sldId id="808"/>
            <p14:sldId id="966"/>
            <p14:sldId id="967"/>
            <p14:sldId id="968"/>
            <p14:sldId id="969"/>
            <p14:sldId id="970"/>
            <p14:sldId id="1071"/>
            <p14:sldId id="1108"/>
            <p14:sldId id="274"/>
            <p14:sldId id="275"/>
            <p14:sldId id="791"/>
            <p14:sldId id="1073"/>
            <p14:sldId id="1074"/>
            <p14:sldId id="1075"/>
            <p14:sldId id="1105"/>
            <p14:sldId id="1076"/>
            <p14:sldId id="283"/>
            <p14:sldId id="284"/>
            <p14:sldId id="285"/>
            <p14:sldId id="1077"/>
            <p14:sldId id="709"/>
            <p14:sldId id="708"/>
            <p14:sldId id="1078"/>
            <p14:sldId id="422"/>
            <p14:sldId id="719"/>
            <p14:sldId id="1079"/>
            <p14:sldId id="720"/>
            <p14:sldId id="796"/>
            <p14:sldId id="1104"/>
            <p14:sldId id="797"/>
            <p14:sldId id="294"/>
            <p14:sldId id="513"/>
            <p14:sldId id="1106"/>
            <p14:sldId id="1081"/>
            <p14:sldId id="1082"/>
            <p14:sldId id="1083"/>
            <p14:sldId id="1084"/>
            <p14:sldId id="303"/>
            <p14:sldId id="607"/>
            <p14:sldId id="484"/>
            <p14:sldId id="1085"/>
            <p14:sldId id="305"/>
          </p14:sldIdLst>
        </p14:section>
        <p14:section name="Untitled Section" id="{A7372133-3D96-438C-94DB-A38819A54C2C}">
          <p14:sldIdLst>
            <p14:sldId id="306"/>
            <p14:sldId id="1086"/>
            <p14:sldId id="1087"/>
            <p14:sldId id="1088"/>
            <p14:sldId id="1089"/>
            <p14:sldId id="1107"/>
            <p14:sldId id="1090"/>
            <p14:sldId id="1091"/>
            <p14:sldId id="1092"/>
            <p14:sldId id="317"/>
            <p14:sldId id="1109"/>
            <p14:sldId id="1093"/>
            <p14:sldId id="1094"/>
            <p14:sldId id="1095"/>
            <p14:sldId id="1096"/>
            <p14:sldId id="1097"/>
            <p14:sldId id="1098"/>
            <p14:sldId id="1099"/>
            <p14:sldId id="1100"/>
            <p14:sldId id="1101"/>
            <p14:sldId id="1102"/>
            <p14:sldId id="11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69">
          <p15:clr>
            <a:srgbClr val="A4A3A4"/>
          </p15:clr>
        </p15:guide>
        <p15:guide id="3" pos="3170">
          <p15:clr>
            <a:srgbClr val="A4A3A4"/>
          </p15:clr>
        </p15:guide>
        <p15:guide id="4" pos="74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fred Caruana" initials="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3300"/>
    <a:srgbClr val="0000FF"/>
    <a:srgbClr val="3A1D00"/>
    <a:srgbClr val="006600"/>
    <a:srgbClr val="003300"/>
    <a:srgbClr val="090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713" autoAdjust="0"/>
  </p:normalViewPr>
  <p:slideViewPr>
    <p:cSldViewPr snapToGrid="0">
      <p:cViewPr varScale="1">
        <p:scale>
          <a:sx n="58" d="100"/>
          <a:sy n="58" d="100"/>
        </p:scale>
        <p:origin x="474" y="96"/>
      </p:cViewPr>
      <p:guideLst>
        <p:guide orient="horz" pos="2160"/>
        <p:guide orient="horz" pos="3969"/>
        <p:guide pos="3170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30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5263" y="685800"/>
            <a:ext cx="64674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8699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84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t>24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50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t>27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926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t>30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>
          <a:extLst>
            <a:ext uri="{FF2B5EF4-FFF2-40B4-BE49-F238E27FC236}">
              <a16:creationId xmlns:a16="http://schemas.microsoft.com/office/drawing/2014/main" id="{791CDD25-8B26-512C-82F7-DB3CDFB3F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>
            <a:extLst>
              <a:ext uri="{FF2B5EF4-FFF2-40B4-BE49-F238E27FC236}">
                <a16:creationId xmlns:a16="http://schemas.microsoft.com/office/drawing/2014/main" id="{7274F968-7264-49A3-5923-B20ECC0DA1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>
            <a:extLst>
              <a:ext uri="{FF2B5EF4-FFF2-40B4-BE49-F238E27FC236}">
                <a16:creationId xmlns:a16="http://schemas.microsoft.com/office/drawing/2014/main" id="{F9465C67-F0EA-71EE-AD95-380ABF65D4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459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9847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25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8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3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4133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571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42866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18742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CBF8E5B0-5FF9-118F-0254-D7600FCC5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>
            <a:extLst>
              <a:ext uri="{FF2B5EF4-FFF2-40B4-BE49-F238E27FC236}">
                <a16:creationId xmlns:a16="http://schemas.microsoft.com/office/drawing/2014/main" id="{AD206947-1904-116B-8F98-3AC42FF7A2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>
            <a:extLst>
              <a:ext uri="{FF2B5EF4-FFF2-40B4-BE49-F238E27FC236}">
                <a16:creationId xmlns:a16="http://schemas.microsoft.com/office/drawing/2014/main" id="{7166E6C7-A796-035E-AA0D-41C463C0B9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551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0739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7019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80061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79255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23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417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1C5E59A9-B5D9-708F-02BB-91EBBFA30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>
            <a:extLst>
              <a:ext uri="{FF2B5EF4-FFF2-40B4-BE49-F238E27FC236}">
                <a16:creationId xmlns:a16="http://schemas.microsoft.com/office/drawing/2014/main" id="{31DAA53D-18D3-6724-F480-CB55A058B3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>
            <a:extLst>
              <a:ext uri="{FF2B5EF4-FFF2-40B4-BE49-F238E27FC236}">
                <a16:creationId xmlns:a16="http://schemas.microsoft.com/office/drawing/2014/main" id="{DDCA8FC1-F80A-6954-AB47-ADB74A2324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84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95263" y="685800"/>
            <a:ext cx="64674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74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188720" y="504648"/>
            <a:ext cx="2139696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9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88720" y="2940369"/>
            <a:ext cx="21396960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977265" marR="0" lvl="0" indent="-923290" algn="l" rtl="0">
              <a:spcBef>
                <a:spcPts val="13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6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868680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6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814705" algn="l" rtl="0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5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1887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8122921" y="11679795"/>
            <a:ext cx="75285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70383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82" y="3915512"/>
            <a:ext cx="20208241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1" y="7140894"/>
            <a:ext cx="16642081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5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1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6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2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82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7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69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65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913255">
              <a:buClrTx/>
              <a:defRPr/>
            </a:pPr>
            <a:fld id="{60E10778-D944-4AB8-9F6F-1A63392EEDC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9/23/2025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913255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913255">
              <a:buClrTx/>
              <a:defRPr/>
            </a:pPr>
            <a:fld id="{4A037685-1C15-487E-81C9-5013992F729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88720" y="505263"/>
            <a:ext cx="21396961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863BAF-ED5C-4ABA-B845-0E71355E2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83" y="3914659"/>
            <a:ext cx="20208241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2" y="7140894"/>
            <a:ext cx="16642081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956310" indent="0" algn="ctr">
              <a:buNone/>
              <a:defRPr/>
            </a:lvl2pPr>
            <a:lvl3pPr marL="1913255" indent="0" algn="ctr">
              <a:buNone/>
              <a:defRPr/>
            </a:lvl3pPr>
            <a:lvl4pPr marL="2869565" indent="0" algn="ctr">
              <a:buNone/>
              <a:defRPr/>
            </a:lvl4pPr>
            <a:lvl5pPr marL="3826510" indent="0" algn="ctr">
              <a:buNone/>
              <a:defRPr/>
            </a:lvl5pPr>
            <a:lvl6pPr marL="4783455" indent="0" algn="ctr">
              <a:buNone/>
              <a:defRPr/>
            </a:lvl6pPr>
            <a:lvl7pPr marL="5739765" indent="0" algn="ctr">
              <a:buNone/>
              <a:defRPr/>
            </a:lvl7pPr>
            <a:lvl8pPr marL="6696710" indent="0" algn="ctr">
              <a:buNone/>
              <a:defRPr/>
            </a:lvl8pPr>
            <a:lvl9pPr marL="76530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fld id="{F6C30721-3B44-4468-89D7-C068872F31EE}" type="slidenum">
              <a:rPr lang="en-US" kern="1200" smtClean="0"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fld id="{294D5936-0DD8-47C6-A480-1953A400C580}" type="slidenum">
              <a:rPr lang="en-US" kern="1200" smtClean="0"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016" y="8097680"/>
            <a:ext cx="20208241" cy="2502812"/>
          </a:xfrm>
        </p:spPr>
        <p:txBody>
          <a:bodyPr anchor="t"/>
          <a:lstStyle>
            <a:lvl1pPr algn="l">
              <a:defRPr sz="838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016" y="5341099"/>
            <a:ext cx="20208241" cy="2756593"/>
          </a:xfrm>
        </p:spPr>
        <p:txBody>
          <a:bodyPr anchor="b"/>
          <a:lstStyle>
            <a:lvl1pPr marL="0" indent="0">
              <a:buNone/>
              <a:defRPr sz="4140"/>
            </a:lvl1pPr>
            <a:lvl2pPr marL="956310" indent="0">
              <a:buNone/>
              <a:defRPr sz="3725"/>
            </a:lvl2pPr>
            <a:lvl3pPr marL="1913255" indent="0">
              <a:buNone/>
              <a:defRPr sz="3310"/>
            </a:lvl3pPr>
            <a:lvl4pPr marL="2869565" indent="0">
              <a:buNone/>
              <a:defRPr sz="2895"/>
            </a:lvl4pPr>
            <a:lvl5pPr marL="3826510" indent="0">
              <a:buNone/>
              <a:defRPr sz="2895"/>
            </a:lvl5pPr>
            <a:lvl6pPr marL="4783455" indent="0">
              <a:buNone/>
              <a:defRPr sz="2895"/>
            </a:lvl6pPr>
            <a:lvl7pPr marL="5739765" indent="0">
              <a:buNone/>
              <a:defRPr sz="2895"/>
            </a:lvl7pPr>
            <a:lvl8pPr marL="6696710" indent="0">
              <a:buNone/>
              <a:defRPr sz="2895"/>
            </a:lvl8pPr>
            <a:lvl9pPr marL="7653020" indent="0">
              <a:buNone/>
              <a:defRPr sz="28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fld id="{398CAFBD-092D-4FFD-8FDA-3509A6F419C8}" type="slidenum">
              <a:rPr lang="en-US" kern="1200" smtClean="0"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20" y="2940370"/>
            <a:ext cx="10500361" cy="8316457"/>
          </a:xfrm>
        </p:spPr>
        <p:txBody>
          <a:bodyPr/>
          <a:lstStyle>
            <a:lvl1pPr>
              <a:defRPr sz="5895"/>
            </a:lvl1pPr>
            <a:lvl2pPr>
              <a:defRPr sz="5070"/>
            </a:lvl2pPr>
            <a:lvl3pPr>
              <a:defRPr sz="4140"/>
            </a:lvl3pPr>
            <a:lvl4pPr>
              <a:defRPr sz="3725"/>
            </a:lvl4pPr>
            <a:lvl5pPr>
              <a:defRPr sz="3725"/>
            </a:lvl5pPr>
            <a:lvl6pPr>
              <a:defRPr sz="3725"/>
            </a:lvl6pPr>
            <a:lvl7pPr>
              <a:defRPr sz="3725"/>
            </a:lvl7pPr>
            <a:lvl8pPr>
              <a:defRPr sz="3725"/>
            </a:lvl8pPr>
            <a:lvl9pPr>
              <a:defRPr sz="3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85332" y="2940370"/>
            <a:ext cx="10500361" cy="8316457"/>
          </a:xfrm>
        </p:spPr>
        <p:txBody>
          <a:bodyPr/>
          <a:lstStyle>
            <a:lvl1pPr>
              <a:defRPr sz="5895"/>
            </a:lvl1pPr>
            <a:lvl2pPr>
              <a:defRPr sz="5070"/>
            </a:lvl2pPr>
            <a:lvl3pPr>
              <a:defRPr sz="4140"/>
            </a:lvl3pPr>
            <a:lvl4pPr>
              <a:defRPr sz="3725"/>
            </a:lvl4pPr>
            <a:lvl5pPr>
              <a:defRPr sz="3725"/>
            </a:lvl5pPr>
            <a:lvl6pPr>
              <a:defRPr sz="3725"/>
            </a:lvl6pPr>
            <a:lvl7pPr>
              <a:defRPr sz="3725"/>
            </a:lvl7pPr>
            <a:lvl8pPr>
              <a:defRPr sz="3725"/>
            </a:lvl8pPr>
            <a:lvl9pPr>
              <a:defRPr sz="3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fld id="{F7659F41-4226-49F2-9D27-9D9AFB70F1DF}" type="slidenum">
              <a:rPr lang="en-US" kern="1200" smtClean="0"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32" y="2820782"/>
            <a:ext cx="10504489" cy="1175562"/>
          </a:xfrm>
        </p:spPr>
        <p:txBody>
          <a:bodyPr anchor="b"/>
          <a:lstStyle>
            <a:lvl1pPr marL="0" indent="0">
              <a:buNone/>
              <a:defRPr sz="5070" b="1"/>
            </a:lvl1pPr>
            <a:lvl2pPr marL="956310" indent="0">
              <a:buNone/>
              <a:defRPr sz="4140" b="1"/>
            </a:lvl2pPr>
            <a:lvl3pPr marL="1913255" indent="0">
              <a:buNone/>
              <a:defRPr sz="3725" b="1"/>
            </a:lvl3pPr>
            <a:lvl4pPr marL="2869565" indent="0">
              <a:buNone/>
              <a:defRPr sz="3310" b="1"/>
            </a:lvl4pPr>
            <a:lvl5pPr marL="3826510" indent="0">
              <a:buNone/>
              <a:defRPr sz="3310" b="1"/>
            </a:lvl5pPr>
            <a:lvl6pPr marL="4783455" indent="0">
              <a:buNone/>
              <a:defRPr sz="3310" b="1"/>
            </a:lvl6pPr>
            <a:lvl7pPr marL="5739765" indent="0">
              <a:buNone/>
              <a:defRPr sz="3310" b="1"/>
            </a:lvl7pPr>
            <a:lvl8pPr marL="6696710" indent="0">
              <a:buNone/>
              <a:defRPr sz="3310" b="1"/>
            </a:lvl8pPr>
            <a:lvl9pPr marL="7653020" indent="0">
              <a:buNone/>
              <a:defRPr sz="33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32" y="3996332"/>
            <a:ext cx="10504489" cy="7260492"/>
          </a:xfrm>
        </p:spPr>
        <p:txBody>
          <a:bodyPr/>
          <a:lstStyle>
            <a:lvl1pPr>
              <a:defRPr sz="5070"/>
            </a:lvl1pPr>
            <a:lvl2pPr>
              <a:defRPr sz="4140"/>
            </a:lvl2pPr>
            <a:lvl3pPr>
              <a:defRPr sz="3725"/>
            </a:lvl3pPr>
            <a:lvl4pPr>
              <a:defRPr sz="3310"/>
            </a:lvl4pPr>
            <a:lvl5pPr>
              <a:defRPr sz="3310"/>
            </a:lvl5pPr>
            <a:lvl6pPr>
              <a:defRPr sz="3310"/>
            </a:lvl6pPr>
            <a:lvl7pPr>
              <a:defRPr sz="3310"/>
            </a:lvl7pPr>
            <a:lvl8pPr>
              <a:defRPr sz="3310"/>
            </a:lvl8pPr>
            <a:lvl9pPr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77080" y="2820782"/>
            <a:ext cx="10508613" cy="1175562"/>
          </a:xfrm>
        </p:spPr>
        <p:txBody>
          <a:bodyPr anchor="b"/>
          <a:lstStyle>
            <a:lvl1pPr marL="0" indent="0">
              <a:buNone/>
              <a:defRPr sz="5070" b="1"/>
            </a:lvl1pPr>
            <a:lvl2pPr marL="956310" indent="0">
              <a:buNone/>
              <a:defRPr sz="4140" b="1"/>
            </a:lvl2pPr>
            <a:lvl3pPr marL="1913255" indent="0">
              <a:buNone/>
              <a:defRPr sz="3725" b="1"/>
            </a:lvl3pPr>
            <a:lvl4pPr marL="2869565" indent="0">
              <a:buNone/>
              <a:defRPr sz="3310" b="1"/>
            </a:lvl4pPr>
            <a:lvl5pPr marL="3826510" indent="0">
              <a:buNone/>
              <a:defRPr sz="3310" b="1"/>
            </a:lvl5pPr>
            <a:lvl6pPr marL="4783455" indent="0">
              <a:buNone/>
              <a:defRPr sz="3310" b="1"/>
            </a:lvl6pPr>
            <a:lvl7pPr marL="5739765" indent="0">
              <a:buNone/>
              <a:defRPr sz="3310" b="1"/>
            </a:lvl7pPr>
            <a:lvl8pPr marL="6696710" indent="0">
              <a:buNone/>
              <a:defRPr sz="3310" b="1"/>
            </a:lvl8pPr>
            <a:lvl9pPr marL="7653020" indent="0">
              <a:buNone/>
              <a:defRPr sz="33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77080" y="3996332"/>
            <a:ext cx="10508613" cy="7260492"/>
          </a:xfrm>
        </p:spPr>
        <p:txBody>
          <a:bodyPr/>
          <a:lstStyle>
            <a:lvl1pPr>
              <a:defRPr sz="5070"/>
            </a:lvl1pPr>
            <a:lvl2pPr>
              <a:defRPr sz="4140"/>
            </a:lvl2pPr>
            <a:lvl3pPr>
              <a:defRPr sz="3725"/>
            </a:lvl3pPr>
            <a:lvl4pPr>
              <a:defRPr sz="3310"/>
            </a:lvl4pPr>
            <a:lvl5pPr>
              <a:defRPr sz="3310"/>
            </a:lvl5pPr>
            <a:lvl6pPr>
              <a:defRPr sz="3310"/>
            </a:lvl6pPr>
            <a:lvl7pPr>
              <a:defRPr sz="3310"/>
            </a:lvl7pPr>
            <a:lvl8pPr>
              <a:defRPr sz="3310"/>
            </a:lvl8pPr>
            <a:lvl9pPr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fld id="{B8B92201-9F4E-4818-B337-E97608A19B8A}" type="slidenum">
              <a:rPr lang="en-US" kern="1200" smtClean="0"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fld id="{D5506D70-1C2E-4731-A269-CA197BC64F40}" type="slidenum">
              <a:rPr lang="en-US" kern="1200" smtClean="0"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fld id="{6797642A-B5AA-47A5-8412-4E096B1C9FDF}" type="slidenum">
              <a:rPr lang="en-US" kern="1200" smtClean="0"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2" y="501741"/>
            <a:ext cx="7821614" cy="2135267"/>
          </a:xfrm>
        </p:spPr>
        <p:txBody>
          <a:bodyPr anchor="b"/>
          <a:lstStyle>
            <a:lvl1pPr algn="l">
              <a:defRPr sz="414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5131" y="501732"/>
            <a:ext cx="13290550" cy="10755095"/>
          </a:xfrm>
        </p:spPr>
        <p:txBody>
          <a:bodyPr/>
          <a:lstStyle>
            <a:lvl1pPr>
              <a:defRPr sz="6725"/>
            </a:lvl1pPr>
            <a:lvl2pPr>
              <a:defRPr sz="5895"/>
            </a:lvl2pPr>
            <a:lvl3pPr>
              <a:defRPr sz="5070"/>
            </a:lvl3pPr>
            <a:lvl4pPr>
              <a:defRPr sz="4140"/>
            </a:lvl4pPr>
            <a:lvl5pPr>
              <a:defRPr sz="4140"/>
            </a:lvl5pPr>
            <a:lvl6pPr>
              <a:defRPr sz="4140"/>
            </a:lvl6pPr>
            <a:lvl7pPr>
              <a:defRPr sz="4140"/>
            </a:lvl7pPr>
            <a:lvl8pPr>
              <a:defRPr sz="4140"/>
            </a:lvl8pPr>
            <a:lvl9pPr>
              <a:defRPr sz="41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2" y="2636998"/>
            <a:ext cx="7821614" cy="8619828"/>
          </a:xfrm>
        </p:spPr>
        <p:txBody>
          <a:bodyPr/>
          <a:lstStyle>
            <a:lvl1pPr marL="0" indent="0">
              <a:buNone/>
              <a:defRPr sz="2895"/>
            </a:lvl1pPr>
            <a:lvl2pPr marL="956310" indent="0">
              <a:buNone/>
              <a:defRPr sz="2485"/>
            </a:lvl2pPr>
            <a:lvl3pPr marL="1913255" indent="0">
              <a:buNone/>
              <a:defRPr sz="2070"/>
            </a:lvl3pPr>
            <a:lvl4pPr marL="2869565" indent="0">
              <a:buNone/>
              <a:defRPr sz="1860"/>
            </a:lvl4pPr>
            <a:lvl5pPr marL="3826510" indent="0">
              <a:buNone/>
              <a:defRPr sz="1860"/>
            </a:lvl5pPr>
            <a:lvl6pPr marL="4783455" indent="0">
              <a:buNone/>
              <a:defRPr sz="1860"/>
            </a:lvl6pPr>
            <a:lvl7pPr marL="5739765" indent="0">
              <a:buNone/>
              <a:defRPr sz="1860"/>
            </a:lvl7pPr>
            <a:lvl8pPr marL="6696710" indent="0">
              <a:buNone/>
              <a:defRPr sz="1860"/>
            </a:lvl8pPr>
            <a:lvl9pPr marL="7653020" indent="0">
              <a:buNone/>
              <a:defRPr sz="18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fld id="{BEEE8AD3-22D1-4005-93E3-272AB6D9A0DB}" type="slidenum">
              <a:rPr lang="en-US" kern="1200" smtClean="0"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88720" y="504648"/>
            <a:ext cx="2139696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9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1887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8122921" y="11679795"/>
            <a:ext cx="75285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70383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963" y="8821104"/>
            <a:ext cx="14264640" cy="1041381"/>
          </a:xfrm>
        </p:spPr>
        <p:txBody>
          <a:bodyPr anchor="b"/>
          <a:lstStyle>
            <a:lvl1pPr algn="l">
              <a:defRPr sz="414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9963" y="1125987"/>
            <a:ext cx="14264640" cy="7560945"/>
          </a:xfrm>
        </p:spPr>
        <p:txBody>
          <a:bodyPr/>
          <a:lstStyle>
            <a:lvl1pPr marL="0" indent="0">
              <a:buNone/>
              <a:defRPr sz="6725"/>
            </a:lvl1pPr>
            <a:lvl2pPr marL="956310" indent="0">
              <a:buNone/>
              <a:defRPr sz="5895"/>
            </a:lvl2pPr>
            <a:lvl3pPr marL="1913255" indent="0">
              <a:buNone/>
              <a:defRPr sz="5070"/>
            </a:lvl3pPr>
            <a:lvl4pPr marL="2869565" indent="0">
              <a:buNone/>
              <a:defRPr sz="4140"/>
            </a:lvl4pPr>
            <a:lvl5pPr marL="3826510" indent="0">
              <a:buNone/>
              <a:defRPr sz="4140"/>
            </a:lvl5pPr>
            <a:lvl6pPr marL="4783455" indent="0">
              <a:buNone/>
              <a:defRPr sz="4140"/>
            </a:lvl6pPr>
            <a:lvl7pPr marL="5739765" indent="0">
              <a:buNone/>
              <a:defRPr sz="4140"/>
            </a:lvl7pPr>
            <a:lvl8pPr marL="6696710" indent="0">
              <a:buNone/>
              <a:defRPr sz="4140"/>
            </a:lvl8pPr>
            <a:lvl9pPr marL="7653020" indent="0">
              <a:buNone/>
              <a:defRPr sz="414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9963" y="9862495"/>
            <a:ext cx="14264640" cy="1478934"/>
          </a:xfrm>
        </p:spPr>
        <p:txBody>
          <a:bodyPr/>
          <a:lstStyle>
            <a:lvl1pPr marL="0" indent="0">
              <a:buNone/>
              <a:defRPr sz="2895"/>
            </a:lvl1pPr>
            <a:lvl2pPr marL="956310" indent="0">
              <a:buNone/>
              <a:defRPr sz="2485"/>
            </a:lvl2pPr>
            <a:lvl3pPr marL="1913255" indent="0">
              <a:buNone/>
              <a:defRPr sz="2070"/>
            </a:lvl3pPr>
            <a:lvl4pPr marL="2869565" indent="0">
              <a:buNone/>
              <a:defRPr sz="1860"/>
            </a:lvl4pPr>
            <a:lvl5pPr marL="3826510" indent="0">
              <a:buNone/>
              <a:defRPr sz="1860"/>
            </a:lvl5pPr>
            <a:lvl6pPr marL="4783455" indent="0">
              <a:buNone/>
              <a:defRPr sz="1860"/>
            </a:lvl6pPr>
            <a:lvl7pPr marL="5739765" indent="0">
              <a:buNone/>
              <a:defRPr sz="1860"/>
            </a:lvl7pPr>
            <a:lvl8pPr marL="6696710" indent="0">
              <a:buNone/>
              <a:defRPr sz="1860"/>
            </a:lvl8pPr>
            <a:lvl9pPr marL="7653020" indent="0">
              <a:buNone/>
              <a:defRPr sz="18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fld id="{94CFA7BB-DB66-447B-B538-407F6E131694}" type="slidenum">
              <a:rPr lang="en-US" kern="1200" smtClean="0"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fld id="{6D81FA24-A0C8-4D25-AC31-424CABF1DAE5}" type="slidenum">
              <a:rPr lang="en-US" kern="1200" smtClean="0"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36450" y="504650"/>
            <a:ext cx="5349241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8720" y="504650"/>
            <a:ext cx="15651481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913255">
              <a:buClrTx/>
              <a:defRPr/>
            </a:pPr>
            <a:fld id="{32EF92E3-324E-487D-995F-E9E6C3548832}" type="slidenum">
              <a:rPr lang="en-US" kern="1200" smtClean="0">
                <a:ea typeface="+mn-ea"/>
                <a:cs typeface="Arial" panose="020B0604020202020204" pitchFamily="34" charset="0"/>
              </a:rPr>
              <a:pPr defTabSz="1913255"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878014" y="8097681"/>
            <a:ext cx="20208240" cy="250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86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878014" y="5341086"/>
            <a:ext cx="20208240" cy="275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977265" marR="0" lvl="0" indent="-488950" algn="l" rtl="0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43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488950" algn="l" rtl="0">
              <a:spcBef>
                <a:spcPts val="77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3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488950" algn="l" rtl="0">
              <a:spcBef>
                <a:spcPts val="68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34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48895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3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48895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3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48895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3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48895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3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48895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3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48895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 panose="020B0604020202020204"/>
              <a:buNone/>
              <a:defRPr sz="3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1887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8122921" y="11679795"/>
            <a:ext cx="75285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70383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188720" y="504648"/>
            <a:ext cx="2139696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9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88720" y="2940369"/>
            <a:ext cx="10500361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977265" marR="0" lvl="0" indent="-868680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6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814705" algn="l" rtl="0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5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2085320" y="2940369"/>
            <a:ext cx="10500361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977265" marR="0" lvl="0" indent="-868680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6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814705" algn="l" rtl="0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5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1887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8122921" y="11679795"/>
            <a:ext cx="75285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70383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88720" y="504648"/>
            <a:ext cx="2139696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9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88720" y="2820771"/>
            <a:ext cx="10504489" cy="117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977265" marR="0" lvl="0" indent="-488950" algn="l" rtl="0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51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48895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43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48895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88720" y="3996333"/>
            <a:ext cx="10504489" cy="726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977265" marR="0" lvl="0" indent="-814705" algn="l" rtl="0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5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12077067" y="2820771"/>
            <a:ext cx="10508615" cy="117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977265" marR="0" lvl="0" indent="-488950" algn="l" rtl="0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51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48895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43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48895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38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48895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3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12077067" y="3996333"/>
            <a:ext cx="10508615" cy="726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977265" marR="0" lvl="0" indent="-814705" algn="l" rtl="0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5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732790" algn="l" rtl="0"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706120" algn="l" rtl="0"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  <a:defRPr sz="3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1887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8122921" y="11679795"/>
            <a:ext cx="75285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70383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88722" y="501730"/>
            <a:ext cx="7821613" cy="213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43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295131" y="501731"/>
            <a:ext cx="13290550" cy="1075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977265" marR="0" lvl="0" indent="-923290" algn="l" rtl="0">
              <a:spcBef>
                <a:spcPts val="13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6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868680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6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814705" algn="l" rtl="0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5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188722" y="2636997"/>
            <a:ext cx="7821613" cy="861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977265" marR="0" lvl="0" indent="-488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3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488950" algn="l" rtl="0">
              <a:spcBef>
                <a:spcPts val="51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488950" algn="l" rtl="0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1887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8122921" y="11679795"/>
            <a:ext cx="75285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70383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659948" y="8821104"/>
            <a:ext cx="14264640" cy="104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43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4659948" y="1125975"/>
            <a:ext cx="14264640" cy="756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13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5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659948" y="9862484"/>
            <a:ext cx="14264640" cy="147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977265" marR="0" lvl="0" indent="-488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3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488950" algn="l" rtl="0">
              <a:spcBef>
                <a:spcPts val="51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488950" algn="l" rtl="0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48895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11887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8122921" y="11679795"/>
            <a:ext cx="75285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70383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188720" y="504648"/>
            <a:ext cx="2139696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9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7728973" y="-3599885"/>
            <a:ext cx="8316457" cy="2139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977265" marR="0" lvl="0" indent="-923290" algn="l" rtl="0">
              <a:spcBef>
                <a:spcPts val="13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6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868680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6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814705" algn="l" rtl="0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5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1887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8122921" y="11679795"/>
            <a:ext cx="75285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70383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14534972" y="3206115"/>
            <a:ext cx="10752177" cy="534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9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3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638375" y="-1945004"/>
            <a:ext cx="10752177" cy="1565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977265" marR="0" lvl="0" indent="-923290" algn="l" rtl="0">
              <a:spcBef>
                <a:spcPts val="137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6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1954530" marR="0" lvl="1" indent="-868680" algn="l" rtl="0">
              <a:spcBef>
                <a:spcPts val="11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6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2931795" marR="0" lvl="2" indent="-814705" algn="l" rtl="0">
              <a:spcBef>
                <a:spcPts val="10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5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3909060" marR="0" lvl="3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4886325" marR="0" lvl="4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5863590" marR="0" lvl="5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6840855" marR="0" lvl="6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7818120" marR="0" lvl="7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8795385" marR="0" lvl="8" indent="-760095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4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1887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8122921" y="11679795"/>
            <a:ext cx="75285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70383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26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88720" y="504648"/>
            <a:ext cx="2139696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88720" y="2940369"/>
            <a:ext cx="21396960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887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8122921" y="11679795"/>
            <a:ext cx="75285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7038320" y="11679795"/>
            <a:ext cx="5547360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2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30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829" y="505256"/>
            <a:ext cx="21398768" cy="20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829" y="2941189"/>
            <a:ext cx="21398768" cy="831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7829" y="11474772"/>
            <a:ext cx="5548565" cy="8767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4960" tIns="92484" rIns="184960" bIns="92484" numCol="1" anchor="t" anchorCtr="0" compatLnSpc="1"/>
          <a:lstStyle>
            <a:lvl1pPr>
              <a:defRPr sz="2895">
                <a:solidFill>
                  <a:srgbClr val="000000"/>
                </a:solidFill>
              </a:defRPr>
            </a:lvl1pPr>
          </a:lstStyle>
          <a:p>
            <a:pPr defTabSz="94488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3073" y="11474772"/>
            <a:ext cx="7528258" cy="8767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4960" tIns="92484" rIns="184960" bIns="92484" numCol="1" anchor="t" anchorCtr="0" compatLnSpc="1"/>
          <a:lstStyle>
            <a:lvl1pPr algn="ctr">
              <a:defRPr sz="2895">
                <a:solidFill>
                  <a:srgbClr val="000000"/>
                </a:solidFill>
              </a:defRPr>
            </a:lvl1pPr>
          </a:lstStyle>
          <a:p>
            <a:pPr defTabSz="94488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038020" y="11474772"/>
            <a:ext cx="5548566" cy="8767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84960" tIns="92484" rIns="184960" bIns="92484" numCol="1" anchor="t" anchorCtr="0" compatLnSpc="1"/>
          <a:lstStyle>
            <a:lvl1pPr algn="r">
              <a:defRPr sz="2895">
                <a:solidFill>
                  <a:srgbClr val="000000"/>
                </a:solidFill>
              </a:defRPr>
            </a:lvl1pPr>
          </a:lstStyle>
          <a:p>
            <a:pPr defTabSz="94488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D059D40-979D-4540-8218-0003113E700F}" type="slidenum">
              <a:rPr lang="en-US" kern="1200" smtClean="0">
                <a:ea typeface="+mn-ea"/>
                <a:cs typeface="Arial" panose="020B0604020202020204" pitchFamily="34" charset="0"/>
              </a:rPr>
              <a:pPr defTabSz="94488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20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205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205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205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205">
          <a:solidFill>
            <a:schemeClr val="tx2"/>
          </a:solidFill>
          <a:latin typeface="Arial" panose="020B0604020202020204" pitchFamily="34" charset="0"/>
        </a:defRPr>
      </a:lvl5pPr>
      <a:lvl6pPr marL="956310" algn="ctr" rtl="0" eaLnBrk="1" fontAlgn="base" hangingPunct="1">
        <a:spcBef>
          <a:spcPct val="0"/>
        </a:spcBef>
        <a:spcAft>
          <a:spcPct val="0"/>
        </a:spcAft>
        <a:defRPr sz="9205">
          <a:solidFill>
            <a:schemeClr val="tx2"/>
          </a:solidFill>
          <a:latin typeface="Arial" panose="020B0604020202020204" pitchFamily="34" charset="0"/>
        </a:defRPr>
      </a:lvl6pPr>
      <a:lvl7pPr marL="1913255" algn="ctr" rtl="0" eaLnBrk="1" fontAlgn="base" hangingPunct="1">
        <a:spcBef>
          <a:spcPct val="0"/>
        </a:spcBef>
        <a:spcAft>
          <a:spcPct val="0"/>
        </a:spcAft>
        <a:defRPr sz="9205">
          <a:solidFill>
            <a:schemeClr val="tx2"/>
          </a:solidFill>
          <a:latin typeface="Arial" panose="020B0604020202020204" pitchFamily="34" charset="0"/>
        </a:defRPr>
      </a:lvl7pPr>
      <a:lvl8pPr marL="2869565" algn="ctr" rtl="0" eaLnBrk="1" fontAlgn="base" hangingPunct="1">
        <a:spcBef>
          <a:spcPct val="0"/>
        </a:spcBef>
        <a:spcAft>
          <a:spcPct val="0"/>
        </a:spcAft>
        <a:defRPr sz="9205">
          <a:solidFill>
            <a:schemeClr val="tx2"/>
          </a:solidFill>
          <a:latin typeface="Arial" panose="020B0604020202020204" pitchFamily="34" charset="0"/>
        </a:defRPr>
      </a:lvl8pPr>
      <a:lvl9pPr marL="3826510" algn="ctr" rtl="0" eaLnBrk="1" fontAlgn="base" hangingPunct="1">
        <a:spcBef>
          <a:spcPct val="0"/>
        </a:spcBef>
        <a:spcAft>
          <a:spcPct val="0"/>
        </a:spcAft>
        <a:defRPr sz="9205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716915" indent="-716915" algn="l" rtl="0" eaLnBrk="0" fontAlgn="base" hangingPunct="0">
        <a:spcBef>
          <a:spcPct val="20000"/>
        </a:spcBef>
        <a:spcAft>
          <a:spcPct val="0"/>
        </a:spcAft>
        <a:buChar char="•"/>
        <a:defRPr sz="6725">
          <a:solidFill>
            <a:schemeClr val="tx1"/>
          </a:solidFill>
          <a:latin typeface="+mn-lt"/>
          <a:ea typeface="+mn-ea"/>
          <a:cs typeface="+mn-cs"/>
        </a:defRPr>
      </a:lvl1pPr>
      <a:lvl2pPr marL="1553845" indent="-596900" algn="l" rtl="0" eaLnBrk="0" fontAlgn="base" hangingPunct="0">
        <a:spcBef>
          <a:spcPct val="20000"/>
        </a:spcBef>
        <a:spcAft>
          <a:spcPct val="0"/>
        </a:spcAft>
        <a:buChar char="–"/>
        <a:defRPr sz="5895">
          <a:solidFill>
            <a:schemeClr val="tx1"/>
          </a:solidFill>
          <a:latin typeface="+mn-lt"/>
        </a:defRPr>
      </a:lvl2pPr>
      <a:lvl3pPr marL="2390140" indent="-477520" algn="l" rtl="0" eaLnBrk="0" fontAlgn="base" hangingPunct="0">
        <a:spcBef>
          <a:spcPct val="20000"/>
        </a:spcBef>
        <a:spcAft>
          <a:spcPct val="0"/>
        </a:spcAft>
        <a:buChar char="•"/>
        <a:defRPr sz="5070">
          <a:solidFill>
            <a:schemeClr val="tx1"/>
          </a:solidFill>
          <a:latin typeface="+mn-lt"/>
        </a:defRPr>
      </a:lvl3pPr>
      <a:lvl4pPr marL="3347085" indent="-477520" algn="l" rtl="0" eaLnBrk="0" fontAlgn="base" hangingPunct="0">
        <a:spcBef>
          <a:spcPct val="20000"/>
        </a:spcBef>
        <a:spcAft>
          <a:spcPct val="0"/>
        </a:spcAft>
        <a:buChar char="–"/>
        <a:defRPr sz="4140">
          <a:solidFill>
            <a:schemeClr val="tx1"/>
          </a:solidFill>
          <a:latin typeface="+mn-lt"/>
        </a:defRPr>
      </a:lvl4pPr>
      <a:lvl5pPr marL="4303395" indent="-477520" algn="l" rtl="0" eaLnBrk="0" fontAlgn="base" hangingPunct="0">
        <a:spcBef>
          <a:spcPct val="20000"/>
        </a:spcBef>
        <a:spcAft>
          <a:spcPct val="0"/>
        </a:spcAft>
        <a:buChar char="»"/>
        <a:defRPr sz="4140">
          <a:solidFill>
            <a:schemeClr val="tx1"/>
          </a:solidFill>
          <a:latin typeface="+mn-lt"/>
        </a:defRPr>
      </a:lvl5pPr>
      <a:lvl6pPr marL="5261610" indent="-478155" algn="l" rtl="0" eaLnBrk="1" fontAlgn="base" hangingPunct="1">
        <a:spcBef>
          <a:spcPct val="20000"/>
        </a:spcBef>
        <a:spcAft>
          <a:spcPct val="0"/>
        </a:spcAft>
        <a:buChar char="»"/>
        <a:defRPr sz="4140">
          <a:solidFill>
            <a:schemeClr val="tx1"/>
          </a:solidFill>
          <a:latin typeface="+mn-lt"/>
        </a:defRPr>
      </a:lvl6pPr>
      <a:lvl7pPr marL="6217920" indent="-478155" algn="l" rtl="0" eaLnBrk="1" fontAlgn="base" hangingPunct="1">
        <a:spcBef>
          <a:spcPct val="20000"/>
        </a:spcBef>
        <a:spcAft>
          <a:spcPct val="0"/>
        </a:spcAft>
        <a:buChar char="»"/>
        <a:defRPr sz="4140">
          <a:solidFill>
            <a:schemeClr val="tx1"/>
          </a:solidFill>
          <a:latin typeface="+mn-lt"/>
        </a:defRPr>
      </a:lvl7pPr>
      <a:lvl8pPr marL="7174865" indent="-478155" algn="l" rtl="0" eaLnBrk="1" fontAlgn="base" hangingPunct="1">
        <a:spcBef>
          <a:spcPct val="20000"/>
        </a:spcBef>
        <a:spcAft>
          <a:spcPct val="0"/>
        </a:spcAft>
        <a:buChar char="»"/>
        <a:defRPr sz="4140">
          <a:solidFill>
            <a:schemeClr val="tx1"/>
          </a:solidFill>
          <a:latin typeface="+mn-lt"/>
        </a:defRPr>
      </a:lvl8pPr>
      <a:lvl9pPr marL="8131175" indent="-478155" algn="l" rtl="0" eaLnBrk="1" fontAlgn="base" hangingPunct="1">
        <a:spcBef>
          <a:spcPct val="20000"/>
        </a:spcBef>
        <a:spcAft>
          <a:spcPct val="0"/>
        </a:spcAft>
        <a:buChar char="»"/>
        <a:defRPr sz="414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913255" rtl="0" eaLnBrk="1" latinLnBrk="0" hangingPunct="1">
        <a:defRPr sz="3725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algn="l" defTabSz="1913255" rtl="0" eaLnBrk="1" latinLnBrk="0" hangingPunct="1">
        <a:defRPr sz="3725" kern="1200">
          <a:solidFill>
            <a:schemeClr val="tx1"/>
          </a:solidFill>
          <a:latin typeface="+mn-lt"/>
          <a:ea typeface="+mn-ea"/>
          <a:cs typeface="+mn-cs"/>
        </a:defRPr>
      </a:lvl2pPr>
      <a:lvl3pPr marL="1913255" algn="l" defTabSz="1913255" rtl="0" eaLnBrk="1" latinLnBrk="0" hangingPunct="1">
        <a:defRPr sz="3725" kern="1200">
          <a:solidFill>
            <a:schemeClr val="tx1"/>
          </a:solidFill>
          <a:latin typeface="+mn-lt"/>
          <a:ea typeface="+mn-ea"/>
          <a:cs typeface="+mn-cs"/>
        </a:defRPr>
      </a:lvl3pPr>
      <a:lvl4pPr marL="2869565" algn="l" defTabSz="1913255" rtl="0" eaLnBrk="1" latinLnBrk="0" hangingPunct="1">
        <a:defRPr sz="3725" kern="1200">
          <a:solidFill>
            <a:schemeClr val="tx1"/>
          </a:solidFill>
          <a:latin typeface="+mn-lt"/>
          <a:ea typeface="+mn-ea"/>
          <a:cs typeface="+mn-cs"/>
        </a:defRPr>
      </a:lvl4pPr>
      <a:lvl5pPr marL="3826510" algn="l" defTabSz="1913255" rtl="0" eaLnBrk="1" latinLnBrk="0" hangingPunct="1">
        <a:defRPr sz="3725" kern="1200">
          <a:solidFill>
            <a:schemeClr val="tx1"/>
          </a:solidFill>
          <a:latin typeface="+mn-lt"/>
          <a:ea typeface="+mn-ea"/>
          <a:cs typeface="+mn-cs"/>
        </a:defRPr>
      </a:lvl5pPr>
      <a:lvl6pPr marL="4783455" algn="l" defTabSz="1913255" rtl="0" eaLnBrk="1" latinLnBrk="0" hangingPunct="1">
        <a:defRPr sz="3725" kern="1200">
          <a:solidFill>
            <a:schemeClr val="tx1"/>
          </a:solidFill>
          <a:latin typeface="+mn-lt"/>
          <a:ea typeface="+mn-ea"/>
          <a:cs typeface="+mn-cs"/>
        </a:defRPr>
      </a:lvl6pPr>
      <a:lvl7pPr marL="5739765" algn="l" defTabSz="1913255" rtl="0" eaLnBrk="1" latinLnBrk="0" hangingPunct="1">
        <a:defRPr sz="3725" kern="1200">
          <a:solidFill>
            <a:schemeClr val="tx1"/>
          </a:solidFill>
          <a:latin typeface="+mn-lt"/>
          <a:ea typeface="+mn-ea"/>
          <a:cs typeface="+mn-cs"/>
        </a:defRPr>
      </a:lvl7pPr>
      <a:lvl8pPr marL="6696710" algn="l" defTabSz="1913255" rtl="0" eaLnBrk="1" latinLnBrk="0" hangingPunct="1">
        <a:defRPr sz="3725" kern="1200">
          <a:solidFill>
            <a:schemeClr val="tx1"/>
          </a:solidFill>
          <a:latin typeface="+mn-lt"/>
          <a:ea typeface="+mn-ea"/>
          <a:cs typeface="+mn-cs"/>
        </a:defRPr>
      </a:lvl8pPr>
      <a:lvl9pPr marL="7653020" algn="l" defTabSz="1913255" rtl="0" eaLnBrk="1" latinLnBrk="0" hangingPunct="1">
        <a:defRPr sz="3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Lk-18-1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771525"/>
            <a:ext cx="14725651" cy="11044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73325" y="1285875"/>
            <a:ext cx="860107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dirty="0" err="1">
                <a:solidFill>
                  <a:srgbClr val="663300"/>
                </a:solidFill>
                <a:effectLst>
                  <a:glow rad="139700">
                    <a:schemeClr val="bg1"/>
                  </a:glow>
                </a:effectLst>
                <a:latin typeface="Cambria" pitchFamily="18" charset="0"/>
              </a:rPr>
              <a:t>Nistennew</a:t>
            </a:r>
            <a:r>
              <a:rPr lang="en-GB" sz="14000" dirty="0">
                <a:solidFill>
                  <a:srgbClr val="663300"/>
                </a:solidFill>
                <a:effectLst>
                  <a:glow rad="139700">
                    <a:schemeClr val="bg1"/>
                  </a:glow>
                </a:effectLst>
                <a:latin typeface="Cambria" pitchFamily="18" charset="0"/>
              </a:rPr>
              <a:t> </a:t>
            </a:r>
            <a:r>
              <a:rPr lang="en-GB" sz="14000" dirty="0" err="1">
                <a:solidFill>
                  <a:srgbClr val="663300"/>
                </a:solidFill>
                <a:effectLst>
                  <a:glow rad="139700">
                    <a:schemeClr val="bg1"/>
                  </a:glow>
                </a:effectLst>
                <a:latin typeface="Cambria" pitchFamily="18" charset="0"/>
              </a:rPr>
              <a:t>bla</a:t>
            </a:r>
            <a:r>
              <a:rPr lang="en-GB" sz="14000" dirty="0">
                <a:solidFill>
                  <a:srgbClr val="663300"/>
                </a:solidFill>
                <a:effectLst>
                  <a:glow rad="139700">
                    <a:schemeClr val="bg1"/>
                  </a:glow>
                </a:effectLst>
                <a:latin typeface="Cambria" pitchFamily="18" charset="0"/>
              </a:rPr>
              <a:t> ma </a:t>
            </a:r>
            <a:r>
              <a:rPr lang="en-GB" sz="14000" dirty="0" err="1">
                <a:solidFill>
                  <a:srgbClr val="663300"/>
                </a:solidFill>
                <a:effectLst>
                  <a:glow rad="139700">
                    <a:schemeClr val="bg1"/>
                  </a:glow>
                </a:effectLst>
                <a:latin typeface="Cambria" pitchFamily="18" charset="0"/>
              </a:rPr>
              <a:t>naqtg</a:t>
            </a:r>
            <a:r>
              <a:rPr lang="mt-MT" sz="14000" dirty="0">
                <a:solidFill>
                  <a:srgbClr val="663300"/>
                </a:solidFill>
                <a:effectLst>
                  <a:glow rad="139700">
                    <a:schemeClr val="bg1"/>
                  </a:glow>
                </a:effectLst>
                <a:latin typeface="Cambria" pitchFamily="18" charset="0"/>
              </a:rPr>
              <a:t>ħu</a:t>
            </a:r>
            <a:r>
              <a:rPr lang="en-GB" sz="14000" dirty="0">
                <a:solidFill>
                  <a:srgbClr val="663300"/>
                </a:solidFill>
                <a:effectLst>
                  <a:glow rad="139700">
                    <a:schemeClr val="bg1"/>
                  </a:glow>
                </a:effectLst>
                <a:latin typeface="Cambria" pitchFamily="18" charset="0"/>
              </a:rPr>
              <a:t> </a:t>
            </a:r>
            <a:r>
              <a:rPr lang="en-GB" sz="14000" dirty="0" err="1">
                <a:solidFill>
                  <a:srgbClr val="663300"/>
                </a:solidFill>
                <a:effectLst>
                  <a:glow rad="139700">
                    <a:schemeClr val="bg1"/>
                  </a:glow>
                </a:effectLst>
                <a:latin typeface="Cambria" pitchFamily="18" charset="0"/>
              </a:rPr>
              <a:t>qalb</a:t>
            </a:r>
            <a:r>
              <a:rPr lang="mt-MT" sz="14000" dirty="0">
                <a:solidFill>
                  <a:srgbClr val="663300"/>
                </a:solidFill>
                <a:effectLst>
                  <a:glow rad="139700">
                    <a:schemeClr val="bg1"/>
                  </a:glow>
                </a:effectLst>
                <a:latin typeface="Cambria" pitchFamily="18" charset="0"/>
              </a:rPr>
              <a:t>na</a:t>
            </a:r>
            <a:endParaRPr lang="en-GB" sz="14000" dirty="0">
              <a:solidFill>
                <a:srgbClr val="663300"/>
              </a:solidFill>
              <a:effectLst>
                <a:glow rad="139700">
                  <a:schemeClr val="bg1"/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64793" y="1390155"/>
            <a:ext cx="23044814" cy="982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F’dak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iż-żmien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il-poplu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Għamalek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qam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tqabad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ma’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Iżrael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f’Rafidim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Mosè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lil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Ġożwè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64793" y="217123"/>
            <a:ext cx="23044814" cy="1217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Agħżel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irġiel u 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mur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tqabad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ma’ 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Għamalek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jien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noqgħod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wieqaf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fuq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quċċata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tal-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għolja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bil-ħatar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 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f’idi</a:t>
            </a:r>
            <a:r>
              <a:rPr lang="en-GB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64793" y="288186"/>
            <a:ext cx="23044814" cy="12056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Ġożwè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għamel kif qallu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Mosè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mar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jitqabad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mal-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Għamalekin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Mosè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Aron u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Ħur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telgħu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fuq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quċċata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tal-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għolja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6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64793" y="1458664"/>
            <a:ext cx="23044814" cy="968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 meta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Mosè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kien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jerfa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jdejh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Iżrael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kien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jirbaħ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u kull meta kien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iniżżel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idejh, kienu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jirbħu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Għamalekin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5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0" y="2563565"/>
            <a:ext cx="23774400" cy="747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idejn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Mosè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bdew</a:t>
            </a: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jitqalu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ħadu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ġebla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qegħduhielu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taħtu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1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88131F1E-9F2B-757A-7F50-6B2BBAF7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>
            <a:extLst>
              <a:ext uri="{FF2B5EF4-FFF2-40B4-BE49-F238E27FC236}">
                <a16:creationId xmlns:a16="http://schemas.microsoft.com/office/drawing/2014/main" id="{E1DCFB3E-148A-463B-A040-C066D5D151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323355"/>
            <a:ext cx="23774400" cy="1191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hu qagħad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bilqiegħda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waqt li Aron u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Ħur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żammewlu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dirgħajh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wieħed kull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naħa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Hekk idejh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baqgħu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sodi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merfugħa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nżul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ix-xemx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1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64793" y="2741365"/>
            <a:ext cx="23044814" cy="711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Ġożwè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qered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lil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Għamalek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l-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poplu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tiegħu 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b’xifer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ix-</a:t>
            </a:r>
            <a:r>
              <a:rPr lang="en-GB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xabla</a:t>
            </a:r>
            <a:r>
              <a:rPr lang="en-GB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82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468220" y="3740276"/>
            <a:ext cx="22837960" cy="51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Il-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Kelma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tal-Mulej.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Irroddu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ħajr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lil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Alla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990601" y="0"/>
            <a:ext cx="17016046" cy="336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/>
          <a:p>
            <a:pPr algn="l">
              <a:buClr>
                <a:srgbClr val="FFFFFF"/>
              </a:buClr>
              <a:buSzPts val="4800"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Salm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Responsorjali</a:t>
            </a:r>
            <a:endParaRPr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713449" y="4742326"/>
            <a:ext cx="22526221" cy="474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/>
            <a:r>
              <a:rPr lang="sv-SE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 </a:t>
            </a: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L-għajnuna tiegħi mingħand il-Mulej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556486" y="2572510"/>
            <a:ext cx="22661427" cy="745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Nerfa’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għajnejja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lejn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l-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għoljiet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mnejn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se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tiġini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l-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għajnuna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580520" y="395387"/>
            <a:ext cx="22685378" cy="1187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buClrTx/>
              <a:defRPr/>
            </a:pPr>
            <a:r>
              <a:rPr lang="fr-F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lang="fr-F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lang="mt-MT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fr-F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lang="mt-MT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fr-F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5312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hangingPunct="0">
              <a:buClrTx/>
              <a:defRPr/>
            </a:pP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en-GB" altLang="ko-KR" sz="15312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hangingPunct="0">
              <a:buClrTx/>
              <a:defRPr/>
            </a:pP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5312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556486" y="2765941"/>
            <a:ext cx="22661427" cy="706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L-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għajnuna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tiegħi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mingħand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il-Mulej,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għamel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is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-sema u l-art.</a:t>
            </a:r>
          </a:p>
        </p:txBody>
      </p:sp>
    </p:spTree>
    <p:extLst>
      <p:ext uri="{BB962C8B-B14F-4D97-AF65-F5344CB8AC3E}">
        <p14:creationId xmlns:p14="http://schemas.microsoft.com/office/powerpoint/2010/main" val="2139779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887067" y="4049607"/>
            <a:ext cx="21991321" cy="261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L-għajnuna tiegħi mingħand il-Mulej</a:t>
            </a:r>
          </a:p>
          <a:p>
            <a:pPr algn="ctr">
              <a:defRPr/>
            </a:pPr>
            <a:endParaRPr lang="sv-SE" sz="1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ctr">
              <a:defRPr/>
            </a:pPr>
            <a:endParaRPr lang="sv-SE" sz="1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556486" y="2608779"/>
            <a:ext cx="22661427" cy="73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Ma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jħalli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qatt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li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riġlek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jogħtor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ma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jongħosx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dak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li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jħarsek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556486" y="2608780"/>
            <a:ext cx="22661427" cy="738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Ara, la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jongħos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u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lanqas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jorqod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dak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li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jħares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lil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Iżrael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849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887067" y="4049607"/>
            <a:ext cx="21991321" cy="261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L-għajnuna tiegħi mingħand il-Mulej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556486" y="2617910"/>
            <a:ext cx="22661427" cy="736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Il-Mulej hu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dak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li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jħarsek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il-Mulej hu d-dell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tiegħek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fuq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lemintek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556486" y="2617909"/>
            <a:ext cx="22661427" cy="736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Ma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tolqtokx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ix-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xemx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binhar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,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anqas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il-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qamar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billejl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623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887067" y="4049607"/>
            <a:ext cx="21991321" cy="261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L-għajnuna tiegħi mingħand il-Mulej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570048" y="3731236"/>
            <a:ext cx="22661427" cy="51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Iħarsek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il-Mulej minn kull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deni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hu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jħarislek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ħajtek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570048" y="2604724"/>
            <a:ext cx="22661427" cy="736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Il-Mulej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iħarsek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fil-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ħruġ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u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d-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dħul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tiegħek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,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minn issa u għal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dejjem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87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508503" y="1541175"/>
            <a:ext cx="22757395" cy="95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buClrTx/>
              <a:defRPr/>
            </a:pP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tas-sema, 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312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buClrTx/>
              <a:defRPr/>
            </a:pP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li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fr-FR" altLang="ko-KR" sz="15312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887067" y="4049607"/>
            <a:ext cx="21991321" cy="261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Times New Roman" panose="02020603050405020304"/>
              </a:rPr>
              <a:t>L-għajnuna tiegħi mingħand il-Mulej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96240" y="1881954"/>
            <a:ext cx="22981920" cy="880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/>
          <a:p>
            <a:pPr marL="0" indent="0" algn="ctr">
              <a:spcBef>
                <a:spcPts val="0"/>
              </a:spcBef>
              <a:buSzPts val="4200"/>
              <a:buNone/>
            </a:pP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Qari 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mit-Tieni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Ittra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it-IT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ta’ </a:t>
            </a:r>
            <a:endParaRPr lang="mt-MT" sz="15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4200"/>
              <a:buNone/>
            </a:pPr>
            <a:r>
              <a:rPr lang="it-I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San Pawl Appostlu lil Timotju</a:t>
            </a:r>
            <a:endParaRPr lang="en-US" sz="15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4200"/>
              <a:buNone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 3, 14 – 4,2</a:t>
            </a:r>
            <a:endParaRPr lang="pl-PL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1" y="275614"/>
            <a:ext cx="23774399" cy="1205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Għażiż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ibqa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miexi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f’dak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tgħallimt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emmint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bis-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sħiħ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għax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taf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mingħand min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tgħallimtu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għax sa minn żgħoritek</a:t>
            </a: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>
          <a:extLst>
            <a:ext uri="{FF2B5EF4-FFF2-40B4-BE49-F238E27FC236}">
              <a16:creationId xmlns:a16="http://schemas.microsoft.com/office/drawing/2014/main" id="{EEB2B6F5-71F7-7B0F-A24A-AEC483AD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>
            <a:extLst>
              <a:ext uri="{FF2B5EF4-FFF2-40B4-BE49-F238E27FC236}">
                <a16:creationId xmlns:a16="http://schemas.microsoft.com/office/drawing/2014/main" id="{3317FC4F-26B4-B0BA-1222-F0F6EA0E3A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420687"/>
            <a:ext cx="23774399" cy="11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nn-NO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sirt midħla 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Kotba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Mqaddsa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jistgħu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jagħtuk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għerf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jwassal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għas-salvazzjoni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permezz tal-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fidi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Kristu</a:t>
            </a: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Ġesù.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7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71487" y="305536"/>
            <a:ext cx="22831425" cy="119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Iskrittura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kollha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mnebbħa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minn Alla, u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tiswa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biex wieħed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jgħallem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iċanfar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iwiddeb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jrawwem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-sewwa,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89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1" y="2592755"/>
            <a:ext cx="23774399" cy="741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biex hekk il-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bniedem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ta’ Alla jkun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perfett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imħejji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għal kull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ħidma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tajba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022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0" y="280987"/>
            <a:ext cx="23774399" cy="120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Nitolbok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bil-ħerqa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quddiem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 u Kristu Ġesù, li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għandu</a:t>
            </a:r>
            <a:endParaRPr lang="en-US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jagħmel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ħaqq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ħajjin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mill-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mejtin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f’isem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id-Dehra tiegħu u s-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Saltna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tiegħu:</a:t>
            </a:r>
          </a:p>
        </p:txBody>
      </p:sp>
    </p:spTree>
    <p:extLst>
      <p:ext uri="{BB962C8B-B14F-4D97-AF65-F5344CB8AC3E}">
        <p14:creationId xmlns:p14="http://schemas.microsoft.com/office/powerpoint/2010/main" val="4252573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71487" y="305536"/>
            <a:ext cx="22831425" cy="119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xandar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insisti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f’waqtu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barra minn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waqtu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ċanfar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widdeb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wissi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bis-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sabar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kollu u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tagħlim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30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1188720" y="3991704"/>
            <a:ext cx="21396960" cy="466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ts val="6000"/>
              <a:buNone/>
            </a:pPr>
            <a:r>
              <a:rPr lang="en-US" sz="15500" b="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Il-</a:t>
            </a:r>
            <a:r>
              <a:rPr lang="en-US" sz="15500" b="1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Kelma</a:t>
            </a:r>
            <a:r>
              <a:rPr lang="en-US" sz="15500" b="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tal-Mulej</a:t>
            </a:r>
            <a:r>
              <a:rPr lang="en-US" sz="15500" b="1" dirty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sz="15500" b="1" dirty="0">
              <a:solidFill>
                <a:srgbClr val="00206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ts val="6000"/>
              <a:buNone/>
            </a:pPr>
            <a:r>
              <a:rPr lang="en-US" sz="15500" b="1" i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Irroddu</a:t>
            </a:r>
            <a:r>
              <a:rPr lang="en-US" sz="15500" b="1" i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ħajr</a:t>
            </a:r>
            <a:r>
              <a:rPr lang="en-US" sz="15500" b="1" i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lil </a:t>
            </a:r>
            <a:r>
              <a:rPr lang="en-US" sz="15500" b="1" i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Alla</a:t>
            </a:r>
            <a:r>
              <a:rPr lang="en-US" sz="15500" b="1" i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sz="15500" b="1" i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039229" y="6073260"/>
            <a:ext cx="409068" cy="70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81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264" y="4804453"/>
            <a:ext cx="22841873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87969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7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957897" y="1541175"/>
            <a:ext cx="21858607" cy="95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buClrTx/>
              <a:defRPr/>
            </a:pP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312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buClrTx/>
              <a:defRPr/>
            </a:pP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312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771525" y="1439767"/>
            <a:ext cx="22345650" cy="95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GB" sz="15500" dirty="0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Il-</a:t>
            </a:r>
            <a:r>
              <a:rPr lang="en-GB" sz="15500" dirty="0" err="1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kelma</a:t>
            </a:r>
            <a:r>
              <a:rPr lang="en-GB" sz="15500" dirty="0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GB" sz="15500" dirty="0" err="1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ta</a:t>
            </a:r>
            <a:r>
              <a:rPr lang="en-GB" sz="15500" dirty="0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’ </a:t>
            </a:r>
            <a:r>
              <a:rPr lang="en-GB" sz="15500" dirty="0" err="1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Alla</a:t>
            </a:r>
            <a:r>
              <a:rPr lang="en-GB" sz="15500" dirty="0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hi </a:t>
            </a:r>
            <a:r>
              <a:rPr lang="en-GB" sz="15500" dirty="0" err="1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ħajja</a:t>
            </a:r>
            <a:r>
              <a:rPr lang="en-GB" sz="15500" dirty="0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u </a:t>
            </a:r>
            <a:r>
              <a:rPr lang="en-GB" sz="15500" dirty="0" err="1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qawwija</a:t>
            </a:r>
            <a:r>
              <a:rPr lang="en-GB" sz="15500" dirty="0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</a:t>
            </a: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GB" sz="15500" dirty="0" err="1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tgħarbel</a:t>
            </a:r>
            <a:r>
              <a:rPr lang="en-GB" sz="15500" dirty="0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GB" sz="15500" dirty="0" err="1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il-ħsibijiet</a:t>
            </a:r>
            <a:r>
              <a:rPr lang="en-GB" sz="15500" dirty="0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u </a:t>
            </a:r>
            <a:endParaRPr lang="mt-MT" sz="15500" dirty="0">
              <a:solidFill>
                <a:srgbClr val="0909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GB" sz="15500" dirty="0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l-</a:t>
            </a:r>
            <a:r>
              <a:rPr lang="en-GB" sz="15500" dirty="0" err="1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fehmiet</a:t>
            </a:r>
            <a:r>
              <a:rPr lang="en-GB" sz="15500" dirty="0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GB" sz="15500" dirty="0" err="1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tal-qalb</a:t>
            </a:r>
            <a:r>
              <a:rPr lang="en-GB" sz="15500" dirty="0">
                <a:solidFill>
                  <a:srgbClr val="090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039229" y="6073260"/>
            <a:ext cx="409068" cy="70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81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264" y="4804453"/>
            <a:ext cx="22841873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87969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386862" y="3182817"/>
            <a:ext cx="23000676" cy="627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ts val="5400"/>
              <a:buNone/>
            </a:pP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Qari mill-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Evanġelju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skont </a:t>
            </a:r>
            <a:endParaRPr lang="mt-MT" sz="15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ts val="5400"/>
              <a:buNone/>
            </a:pP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San Luqa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ts val="5400"/>
              <a:buNone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18, 1-8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97245" y="306575"/>
            <a:ext cx="23005680" cy="119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F’dak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iż-żmien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, Ġesù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qal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parabbola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 lid-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dixxipli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 tiegħu biex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jurihom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 li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għandhom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 dejjem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jitolbu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bla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 ma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jaqtgħu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. Qalilhom: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84360" y="1572665"/>
            <a:ext cx="23005680" cy="947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“Kien hemm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f’belt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wieħed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imħallef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li la kien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jibża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’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lanqas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iħabbel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rasu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635332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97245" y="306575"/>
            <a:ext cx="23005680" cy="119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F’dik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il-belt kien hemm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armla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kienet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tgħidlu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«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Agħmilli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ħaqq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kontra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l-għadu tiegħi».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819675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84360" y="2555175"/>
            <a:ext cx="23005680" cy="749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Hu ma riedx, u dam ħafna hekk; iżda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bejnu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ruħu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759224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0" y="306575"/>
            <a:ext cx="23774400" cy="119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«Mhux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nibża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’ minn Alla jew għax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nħabbel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rasi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min-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imma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għallinqas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għax din l-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armla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dejqitni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542686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3135839A-ADBF-44C3-4372-B18EB6954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>
            <a:extLst>
              <a:ext uri="{FF2B5EF4-FFF2-40B4-BE49-F238E27FC236}">
                <a16:creationId xmlns:a16="http://schemas.microsoft.com/office/drawing/2014/main" id="{B479EC83-29F0-AA58-5BB0-367F15F3F2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2567875"/>
            <a:ext cx="23774400" cy="746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ħa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nagħmlilha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ħaqq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biex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tibqax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ġejja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sejra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sa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tifnini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550317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0" y="306575"/>
            <a:ext cx="23774400" cy="119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U l-Mulej </a:t>
            </a:r>
            <a:r>
              <a:rPr 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qal</a:t>
            </a:r>
            <a:r>
              <a:rPr lang="en-US" sz="15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/>
              </a:rPr>
              <a:t>: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ftit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x’jgħid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imħallef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il-ħażin.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Imbagħad Alla,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lill-magħżulin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li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12345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528" y="1541175"/>
            <a:ext cx="22541344" cy="9519224"/>
          </a:xfrm>
          <a:prstGeom prst="rect">
            <a:avLst/>
          </a:prstGeom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buClrTx/>
              <a:defRPr/>
            </a:pP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hangingPunct="0">
              <a:buClrTx/>
              <a:defRPr/>
            </a:pP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1059" eaLnBrk="0" hangingPunct="0">
              <a:buClrTx/>
              <a:defRPr/>
            </a:pP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312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buClrTx/>
              <a:defRPr/>
            </a:pP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84360" y="1495213"/>
            <a:ext cx="23005680" cy="96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jgħajtulu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lejl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nhar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sejjer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jagħmlilhomx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ħaqq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?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Se joqgħod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itawwal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?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176398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97245" y="306575"/>
            <a:ext cx="23005680" cy="1196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malajr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jagħmlilhom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ħaqq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 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taħsbu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intom li Bin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jsib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fidi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l-art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?”.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0942617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1188720" y="3775394"/>
            <a:ext cx="21396960" cy="505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ts val="6000"/>
              <a:buNone/>
            </a:pP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Il-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Kelma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tal-Mulej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2565"/>
              </a:spcBef>
              <a:buClr>
                <a:srgbClr val="FFFFFF"/>
              </a:buClr>
              <a:buSzPts val="6000"/>
              <a:buNone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Tifħir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Lilek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Kristu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</a:t>
            </a:r>
            <a:endParaRPr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D83D-B5E2-B82F-1174-EA530A60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 descr="Related image">
            <a:extLst>
              <a:ext uri="{FF2B5EF4-FFF2-40B4-BE49-F238E27FC236}">
                <a16:creationId xmlns:a16="http://schemas.microsoft.com/office/drawing/2014/main" id="{073580A2-9B97-79F2-30FC-D8EB3CD913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GB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Picture 3" descr="Lk-18-1-8.jpg">
            <a:extLst>
              <a:ext uri="{FF2B5EF4-FFF2-40B4-BE49-F238E27FC236}">
                <a16:creationId xmlns:a16="http://schemas.microsoft.com/office/drawing/2014/main" id="{D9320271-B067-43C8-12A8-8C3BC6F4F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771525"/>
            <a:ext cx="14725651" cy="11044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8BEFD-142C-20AD-22A3-10E97E4698D4}"/>
              </a:ext>
            </a:extLst>
          </p:cNvPr>
          <p:cNvSpPr txBox="1"/>
          <p:nvPr/>
        </p:nvSpPr>
        <p:spPr>
          <a:xfrm>
            <a:off x="15173325" y="1285875"/>
            <a:ext cx="860107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40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Nistennew</a:t>
            </a:r>
            <a:r>
              <a:rPr kumimoji="0" lang="en-GB" sz="14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GB" sz="140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bla</a:t>
            </a:r>
            <a:r>
              <a:rPr kumimoji="0" lang="en-GB" sz="14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 ma </a:t>
            </a:r>
            <a:r>
              <a:rPr kumimoji="0" lang="en-GB" sz="140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naqtg</a:t>
            </a:r>
            <a:r>
              <a:rPr kumimoji="0" lang="mt-MT" sz="14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ħu</a:t>
            </a:r>
            <a:r>
              <a:rPr kumimoji="0" lang="en-GB" sz="14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GB" sz="140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qalb</a:t>
            </a:r>
            <a:r>
              <a:rPr kumimoji="0" lang="mt-MT" sz="14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na</a:t>
            </a:r>
            <a:endParaRPr kumimoji="0" lang="en-GB" sz="140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Cambria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3177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580520" y="81998"/>
            <a:ext cx="22685378" cy="120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472495" y="290693"/>
            <a:ext cx="22829411" cy="120201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472495" y="258015"/>
            <a:ext cx="22829411" cy="120201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2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2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2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2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508503" y="240005"/>
            <a:ext cx="22757395" cy="120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2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436486" y="240005"/>
            <a:ext cx="22829411" cy="120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it-I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it-I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436486" y="330032"/>
            <a:ext cx="22829411" cy="144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it-I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it-I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it-IT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580520" y="440962"/>
            <a:ext cx="22685377" cy="1187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buClrTx/>
              <a:defRPr/>
            </a:pPr>
            <a:r>
              <a:rPr lang="en-US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en-US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qiegħed</a:t>
            </a:r>
            <a:r>
              <a:rPr lang="en-US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tal-Missier</a:t>
            </a:r>
            <a:r>
              <a:rPr lang="en-US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en-US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</a:t>
            </a:r>
            <a:r>
              <a:rPr lang="en-US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Qaddis</a:t>
            </a:r>
            <a:r>
              <a:rPr lang="en-US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1059" eaLnBrk="0" hangingPunct="0">
              <a:buClrTx/>
              <a:defRPr/>
            </a:pP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312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436486" y="330032"/>
            <a:ext cx="22829411" cy="120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2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08503" y="1483477"/>
            <a:ext cx="22757394" cy="96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08503" y="1483477"/>
            <a:ext cx="22757394" cy="96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508503" y="2411865"/>
            <a:ext cx="22757394" cy="724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195" eaLnBrk="1" hangingPunct="1">
              <a:spcBef>
                <a:spcPct val="0"/>
              </a:spcBef>
              <a:buNone/>
              <a:defRPr/>
            </a:pPr>
            <a:r>
              <a:rPr lang="fi-FI" altLang="en-US" sz="15502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2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544512" y="1541175"/>
            <a:ext cx="22685377" cy="95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buClrTx/>
              <a:defRPr/>
            </a:pP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ma’ l-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hangingPunct="0">
              <a:buClrTx/>
              <a:defRPr/>
            </a:pP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1059" eaLnBrk="0" hangingPunct="0">
              <a:buClrTx/>
              <a:defRPr/>
            </a:pP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tal-Missier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Alla.</a:t>
            </a:r>
            <a:r>
              <a:rPr lang="mt-MT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312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buClrTx/>
              <a:defRPr/>
            </a:pPr>
            <a:r>
              <a:rPr lang="fr-FR" altLang="ko-KR" sz="15312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312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2CE736-AEC0-3F1F-6346-B2D9EF614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 descr="Related image">
            <a:extLst>
              <a:ext uri="{FF2B5EF4-FFF2-40B4-BE49-F238E27FC236}">
                <a16:creationId xmlns:a16="http://schemas.microsoft.com/office/drawing/2014/main" id="{BD7FF0F2-DBE8-16E7-38F7-CC44D0E98E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GB" sz="3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Picture 3" descr="Lk-18-1-8.jpg">
            <a:extLst>
              <a:ext uri="{FF2B5EF4-FFF2-40B4-BE49-F238E27FC236}">
                <a16:creationId xmlns:a16="http://schemas.microsoft.com/office/drawing/2014/main" id="{B096C74D-6868-BF7C-C374-B29C807C1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771525"/>
            <a:ext cx="14725651" cy="11044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6A5E4C-EE26-726D-BB8F-BF0C202B8547}"/>
              </a:ext>
            </a:extLst>
          </p:cNvPr>
          <p:cNvSpPr txBox="1"/>
          <p:nvPr/>
        </p:nvSpPr>
        <p:spPr>
          <a:xfrm>
            <a:off x="15173325" y="1285875"/>
            <a:ext cx="860107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40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Nistennew</a:t>
            </a:r>
            <a:r>
              <a:rPr kumimoji="0" lang="en-GB" sz="14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GB" sz="140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bla</a:t>
            </a:r>
            <a:r>
              <a:rPr kumimoji="0" lang="en-GB" sz="14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 ma </a:t>
            </a:r>
            <a:r>
              <a:rPr kumimoji="0" lang="en-GB" sz="140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naqtg</a:t>
            </a:r>
            <a:r>
              <a:rPr kumimoji="0" lang="mt-MT" sz="14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ħu</a:t>
            </a:r>
            <a:r>
              <a:rPr kumimoji="0" lang="en-GB" sz="14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GB" sz="140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qalb</a:t>
            </a:r>
            <a:r>
              <a:rPr kumimoji="0" lang="mt-MT" sz="140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mbria" pitchFamily="18" charset="0"/>
                <a:cs typeface="Arial" panose="020B0604020202020204"/>
                <a:sym typeface="Arial" panose="020B0604020202020204"/>
              </a:rPr>
              <a:t>na</a:t>
            </a:r>
            <a:endParaRPr kumimoji="0" lang="en-GB" sz="140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Cambria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7834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599669" y="3180599"/>
            <a:ext cx="18575061" cy="607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4717"/>
              <a:buNone/>
            </a:pPr>
            <a:r>
              <a:rPr lang="en-US" sz="15500" b="1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Qari</a:t>
            </a:r>
            <a:r>
              <a:rPr lang="en-US" sz="15500" b="1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GB" sz="15500" b="1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mill-</a:t>
            </a:r>
            <a:r>
              <a:rPr lang="en-GB" sz="15500" b="1" dirty="0" err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Ktieb</a:t>
            </a:r>
            <a:r>
              <a:rPr lang="en-GB" sz="15500" b="1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lang="en-US" sz="15500" b="1" dirty="0">
              <a:solidFill>
                <a:schemeClr val="tx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4717"/>
              <a:buNone/>
            </a:pPr>
            <a:r>
              <a:rPr lang="mt-MT" sz="15500" b="1" dirty="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tal-Eżodu</a:t>
            </a:r>
            <a:endParaRPr lang="en-GB" sz="15500" b="1" dirty="0">
              <a:solidFill>
                <a:srgbClr val="0000FF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ctr">
              <a:spcBef>
                <a:spcPts val="0"/>
              </a:spcBef>
              <a:buSzPts val="4717"/>
              <a:buNone/>
            </a:pP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Eż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17, 8-13</a:t>
            </a:r>
            <a:endParaRPr lang="en-GB" sz="10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1000</Words>
  <Application>Microsoft Office PowerPoint</Application>
  <PresentationFormat>Custom</PresentationFormat>
  <Paragraphs>146</Paragraphs>
  <Slides>64</Slides>
  <Notes>54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Cambria</vt:lpstr>
      <vt:lpstr>Times New Roman</vt:lpstr>
      <vt:lpstr>Office Theme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Salm Responsorjali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It-Twelid ta’  San Ġwann Battista</dc:title>
  <dc:creator>Alfred Caruana</dc:creator>
  <cp:lastModifiedBy>Ibragg Licence 01</cp:lastModifiedBy>
  <cp:revision>496</cp:revision>
  <dcterms:created xsi:type="dcterms:W3CDTF">2019-08-20T20:17:54Z</dcterms:created>
  <dcterms:modified xsi:type="dcterms:W3CDTF">2025-09-23T14:21:22Z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2057-11.2.0.8893</vt:lpwstr>
  </property>
</Properties>
</file>