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notesMasterIdLst>
    <p:notesMasterId r:id="rId67"/>
  </p:notesMasterIdLst>
  <p:sldIdLst>
    <p:sldId id="306" r:id="rId3"/>
    <p:sldId id="258" r:id="rId4"/>
    <p:sldId id="344" r:id="rId5"/>
    <p:sldId id="259" r:id="rId6"/>
    <p:sldId id="321" r:id="rId7"/>
    <p:sldId id="297" r:id="rId8"/>
    <p:sldId id="262" r:id="rId9"/>
    <p:sldId id="264" r:id="rId10"/>
    <p:sldId id="322" r:id="rId11"/>
    <p:sldId id="266" r:id="rId12"/>
    <p:sldId id="345" r:id="rId13"/>
    <p:sldId id="267" r:id="rId14"/>
    <p:sldId id="323" r:id="rId15"/>
    <p:sldId id="268" r:id="rId16"/>
    <p:sldId id="269" r:id="rId17"/>
    <p:sldId id="346" r:id="rId18"/>
    <p:sldId id="324" r:id="rId19"/>
    <p:sldId id="270" r:id="rId20"/>
    <p:sldId id="271" r:id="rId21"/>
    <p:sldId id="325" r:id="rId22"/>
    <p:sldId id="347" r:id="rId23"/>
    <p:sldId id="272" r:id="rId24"/>
    <p:sldId id="273" r:id="rId25"/>
    <p:sldId id="320" r:id="rId26"/>
    <p:sldId id="348" r:id="rId27"/>
    <p:sldId id="326" r:id="rId28"/>
    <p:sldId id="327" r:id="rId29"/>
    <p:sldId id="328" r:id="rId30"/>
    <p:sldId id="277" r:id="rId31"/>
    <p:sldId id="330" r:id="rId32"/>
    <p:sldId id="301" r:id="rId33"/>
    <p:sldId id="279" r:id="rId34"/>
    <p:sldId id="331" r:id="rId35"/>
    <p:sldId id="332" r:id="rId36"/>
    <p:sldId id="281" r:id="rId37"/>
    <p:sldId id="333" r:id="rId38"/>
    <p:sldId id="283" r:id="rId39"/>
    <p:sldId id="335" r:id="rId40"/>
    <p:sldId id="334" r:id="rId41"/>
    <p:sldId id="343" r:id="rId42"/>
    <p:sldId id="285" r:id="rId43"/>
    <p:sldId id="342" r:id="rId44"/>
    <p:sldId id="307" r:id="rId45"/>
    <p:sldId id="287" r:id="rId46"/>
    <p:sldId id="288" r:id="rId47"/>
    <p:sldId id="349" r:id="rId48"/>
    <p:sldId id="289" r:id="rId49"/>
    <p:sldId id="350" r:id="rId50"/>
    <p:sldId id="337" r:id="rId51"/>
    <p:sldId id="290" r:id="rId52"/>
    <p:sldId id="351" r:id="rId53"/>
    <p:sldId id="291" r:id="rId54"/>
    <p:sldId id="352" r:id="rId55"/>
    <p:sldId id="338" r:id="rId56"/>
    <p:sldId id="353" r:id="rId57"/>
    <p:sldId id="292" r:id="rId58"/>
    <p:sldId id="293" r:id="rId59"/>
    <p:sldId id="294" r:id="rId60"/>
    <p:sldId id="339" r:id="rId61"/>
    <p:sldId id="354" r:id="rId62"/>
    <p:sldId id="295" r:id="rId63"/>
    <p:sldId id="340" r:id="rId64"/>
    <p:sldId id="341" r:id="rId65"/>
    <p:sldId id="309" r:id="rId66"/>
  </p:sldIdLst>
  <p:sldSz cx="23399750" cy="12599988"/>
  <p:notesSz cx="6858000" cy="9144000"/>
  <p:defaultTextStyle>
    <a:defPPr>
      <a:defRPr lang="mt-M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582A04"/>
    <a:srgbClr val="421C5E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4660"/>
  </p:normalViewPr>
  <p:slideViewPr>
    <p:cSldViewPr>
      <p:cViewPr>
        <p:scale>
          <a:sx n="32" d="100"/>
          <a:sy n="32" d="100"/>
        </p:scale>
        <p:origin x="2388" y="1128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1B4D298-AA72-41DD-98E9-5E9F52B6CC22}" type="datetimeFigureOut">
              <a:rPr lang="mt-MT"/>
              <a:pPr>
                <a:defRPr/>
              </a:pPr>
              <a:t>16/09/2025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66528D7-AED3-4E23-95F1-55C09DD6B050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489106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28563" indent="0" algn="ctr">
              <a:buNone/>
              <a:defRPr/>
            </a:lvl2pPr>
            <a:lvl3pPr marL="2057126" indent="0" algn="ctr">
              <a:buNone/>
              <a:defRPr/>
            </a:lvl3pPr>
            <a:lvl4pPr marL="3085689" indent="0" algn="ctr">
              <a:buNone/>
              <a:defRPr/>
            </a:lvl4pPr>
            <a:lvl5pPr marL="4114251" indent="0" algn="ctr">
              <a:buNone/>
              <a:defRPr/>
            </a:lvl5pPr>
            <a:lvl6pPr marL="5142814" indent="0" algn="ctr">
              <a:buNone/>
              <a:defRPr/>
            </a:lvl6pPr>
            <a:lvl7pPr marL="6171377" indent="0" algn="ctr">
              <a:buNone/>
              <a:defRPr/>
            </a:lvl7pPr>
            <a:lvl8pPr marL="7199940" indent="0" algn="ctr">
              <a:buNone/>
              <a:defRPr/>
            </a:lvl8pPr>
            <a:lvl9pPr marL="822850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4692F-1FDE-4901-8F20-772DE63CA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7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8201B-9984-4D9A-8D70-F634AA98A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30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33385-BF60-4138-A568-32D5F4828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19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8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4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2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2A82FE7-3525-47A7-9234-1FE6507F5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75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3FBE79B-55F1-4C72-BC38-C4CCBBB56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91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1pPr>
            <a:lvl2pPr marL="1028563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7126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5689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1425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4281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7137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994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2850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4230E61-27D7-4DA1-920B-68FDBA690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87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F91ECCD-383B-472D-881B-77EFF1ABC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38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563" indent="0">
              <a:buNone/>
              <a:defRPr sz="4500" b="1"/>
            </a:lvl2pPr>
            <a:lvl3pPr marL="2057126" indent="0">
              <a:buNone/>
              <a:defRPr sz="4000" b="1"/>
            </a:lvl3pPr>
            <a:lvl4pPr marL="3085689" indent="0">
              <a:buNone/>
              <a:defRPr sz="3600" b="1"/>
            </a:lvl4pPr>
            <a:lvl5pPr marL="4114251" indent="0">
              <a:buNone/>
              <a:defRPr sz="3600" b="1"/>
            </a:lvl5pPr>
            <a:lvl6pPr marL="5142814" indent="0">
              <a:buNone/>
              <a:defRPr sz="3600" b="1"/>
            </a:lvl6pPr>
            <a:lvl7pPr marL="6171377" indent="0">
              <a:buNone/>
              <a:defRPr sz="3600" b="1"/>
            </a:lvl7pPr>
            <a:lvl8pPr marL="7199940" indent="0">
              <a:buNone/>
              <a:defRPr sz="3600" b="1"/>
            </a:lvl8pPr>
            <a:lvl9pPr marL="8228503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563" indent="0">
              <a:buNone/>
              <a:defRPr sz="4500" b="1"/>
            </a:lvl2pPr>
            <a:lvl3pPr marL="2057126" indent="0">
              <a:buNone/>
              <a:defRPr sz="4000" b="1"/>
            </a:lvl3pPr>
            <a:lvl4pPr marL="3085689" indent="0">
              <a:buNone/>
              <a:defRPr sz="3600" b="1"/>
            </a:lvl4pPr>
            <a:lvl5pPr marL="4114251" indent="0">
              <a:buNone/>
              <a:defRPr sz="3600" b="1"/>
            </a:lvl5pPr>
            <a:lvl6pPr marL="5142814" indent="0">
              <a:buNone/>
              <a:defRPr sz="3600" b="1"/>
            </a:lvl6pPr>
            <a:lvl7pPr marL="6171377" indent="0">
              <a:buNone/>
              <a:defRPr sz="3600" b="1"/>
            </a:lvl7pPr>
            <a:lvl8pPr marL="7199940" indent="0">
              <a:buNone/>
              <a:defRPr sz="3600" b="1"/>
            </a:lvl8pPr>
            <a:lvl9pPr marL="8228503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49271FB-95BE-43B6-B03B-6EBC70147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69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B7DF39B-0316-4FD2-A92E-B68058962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0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34701FD-D371-42A6-B00C-76FCB9706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40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3100"/>
            </a:lvl1pPr>
            <a:lvl2pPr marL="1028563" indent="0">
              <a:buNone/>
              <a:defRPr sz="2700"/>
            </a:lvl2pPr>
            <a:lvl3pPr marL="2057126" indent="0">
              <a:buNone/>
              <a:defRPr sz="2200"/>
            </a:lvl3pPr>
            <a:lvl4pPr marL="3085689" indent="0">
              <a:buNone/>
              <a:defRPr sz="2000"/>
            </a:lvl4pPr>
            <a:lvl5pPr marL="4114251" indent="0">
              <a:buNone/>
              <a:defRPr sz="2000"/>
            </a:lvl5pPr>
            <a:lvl6pPr marL="5142814" indent="0">
              <a:buNone/>
              <a:defRPr sz="2000"/>
            </a:lvl6pPr>
            <a:lvl7pPr marL="6171377" indent="0">
              <a:buNone/>
              <a:defRPr sz="2000"/>
            </a:lvl7pPr>
            <a:lvl8pPr marL="7199940" indent="0">
              <a:buNone/>
              <a:defRPr sz="2000"/>
            </a:lvl8pPr>
            <a:lvl9pPr marL="822850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EB752E8-76F3-4B82-9C63-128AA7CD7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3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F3AA6-09EB-403A-8F2B-B46EE88D0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57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200"/>
            </a:lvl1pPr>
            <a:lvl2pPr marL="1028563" indent="0">
              <a:buNone/>
              <a:defRPr sz="6300"/>
            </a:lvl2pPr>
            <a:lvl3pPr marL="2057126" indent="0">
              <a:buNone/>
              <a:defRPr sz="5400"/>
            </a:lvl3pPr>
            <a:lvl4pPr marL="3085689" indent="0">
              <a:buNone/>
              <a:defRPr sz="4500"/>
            </a:lvl4pPr>
            <a:lvl5pPr marL="4114251" indent="0">
              <a:buNone/>
              <a:defRPr sz="4500"/>
            </a:lvl5pPr>
            <a:lvl6pPr marL="5142814" indent="0">
              <a:buNone/>
              <a:defRPr sz="4500"/>
            </a:lvl6pPr>
            <a:lvl7pPr marL="6171377" indent="0">
              <a:buNone/>
              <a:defRPr sz="4500"/>
            </a:lvl7pPr>
            <a:lvl8pPr marL="7199940" indent="0">
              <a:buNone/>
              <a:defRPr sz="4500"/>
            </a:lvl8pPr>
            <a:lvl9pPr marL="8228503" indent="0">
              <a:buNone/>
              <a:defRPr sz="4500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8563" indent="0">
              <a:buNone/>
              <a:defRPr sz="2700"/>
            </a:lvl2pPr>
            <a:lvl3pPr marL="2057126" indent="0">
              <a:buNone/>
              <a:defRPr sz="2200"/>
            </a:lvl3pPr>
            <a:lvl4pPr marL="3085689" indent="0">
              <a:buNone/>
              <a:defRPr sz="2000"/>
            </a:lvl4pPr>
            <a:lvl5pPr marL="4114251" indent="0">
              <a:buNone/>
              <a:defRPr sz="2000"/>
            </a:lvl5pPr>
            <a:lvl6pPr marL="5142814" indent="0">
              <a:buNone/>
              <a:defRPr sz="2000"/>
            </a:lvl6pPr>
            <a:lvl7pPr marL="6171377" indent="0">
              <a:buNone/>
              <a:defRPr sz="2000"/>
            </a:lvl7pPr>
            <a:lvl8pPr marL="7199940" indent="0">
              <a:buNone/>
              <a:defRPr sz="2000"/>
            </a:lvl8pPr>
            <a:lvl9pPr marL="822850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9EF8B8D-1316-4A55-8EC7-B4A599609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83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E8D358-28A6-4B26-A588-CC34FCA00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78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898BC1A-03D2-4B86-9A09-D0244970E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563" indent="0">
              <a:buNone/>
              <a:defRPr sz="4000"/>
            </a:lvl2pPr>
            <a:lvl3pPr marL="2057126" indent="0">
              <a:buNone/>
              <a:defRPr sz="3600"/>
            </a:lvl3pPr>
            <a:lvl4pPr marL="3085689" indent="0">
              <a:buNone/>
              <a:defRPr sz="3100"/>
            </a:lvl4pPr>
            <a:lvl5pPr marL="4114251" indent="0">
              <a:buNone/>
              <a:defRPr sz="3100"/>
            </a:lvl5pPr>
            <a:lvl6pPr marL="5142814" indent="0">
              <a:buNone/>
              <a:defRPr sz="3100"/>
            </a:lvl6pPr>
            <a:lvl7pPr marL="6171377" indent="0">
              <a:buNone/>
              <a:defRPr sz="3100"/>
            </a:lvl7pPr>
            <a:lvl8pPr marL="7199940" indent="0">
              <a:buNone/>
              <a:defRPr sz="3100"/>
            </a:lvl8pPr>
            <a:lvl9pPr marL="8228503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9ACDC-CFCD-4649-AA79-9A4CE1B75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2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5C2BD-51FB-4ADB-8FE0-AD203A45D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0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563" indent="0">
              <a:buNone/>
              <a:defRPr sz="4500" b="1"/>
            </a:lvl2pPr>
            <a:lvl3pPr marL="2057126" indent="0">
              <a:buNone/>
              <a:defRPr sz="4000" b="1"/>
            </a:lvl3pPr>
            <a:lvl4pPr marL="3085689" indent="0">
              <a:buNone/>
              <a:defRPr sz="3600" b="1"/>
            </a:lvl4pPr>
            <a:lvl5pPr marL="4114251" indent="0">
              <a:buNone/>
              <a:defRPr sz="3600" b="1"/>
            </a:lvl5pPr>
            <a:lvl6pPr marL="5142814" indent="0">
              <a:buNone/>
              <a:defRPr sz="3600" b="1"/>
            </a:lvl6pPr>
            <a:lvl7pPr marL="6171377" indent="0">
              <a:buNone/>
              <a:defRPr sz="3600" b="1"/>
            </a:lvl7pPr>
            <a:lvl8pPr marL="7199940" indent="0">
              <a:buNone/>
              <a:defRPr sz="3600" b="1"/>
            </a:lvl8pPr>
            <a:lvl9pPr marL="8228503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563" indent="0">
              <a:buNone/>
              <a:defRPr sz="4500" b="1"/>
            </a:lvl2pPr>
            <a:lvl3pPr marL="2057126" indent="0">
              <a:buNone/>
              <a:defRPr sz="4000" b="1"/>
            </a:lvl3pPr>
            <a:lvl4pPr marL="3085689" indent="0">
              <a:buNone/>
              <a:defRPr sz="3600" b="1"/>
            </a:lvl4pPr>
            <a:lvl5pPr marL="4114251" indent="0">
              <a:buNone/>
              <a:defRPr sz="3600" b="1"/>
            </a:lvl5pPr>
            <a:lvl6pPr marL="5142814" indent="0">
              <a:buNone/>
              <a:defRPr sz="3600" b="1"/>
            </a:lvl6pPr>
            <a:lvl7pPr marL="6171377" indent="0">
              <a:buNone/>
              <a:defRPr sz="3600" b="1"/>
            </a:lvl7pPr>
            <a:lvl8pPr marL="7199940" indent="0">
              <a:buNone/>
              <a:defRPr sz="3600" b="1"/>
            </a:lvl8pPr>
            <a:lvl9pPr marL="8228503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7F322-BB2D-40E1-8548-83BC79C5A6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8D959-C448-4D55-AFEE-721CFC4AC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4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88018-7CD6-4C71-845B-224F06CB6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2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3100"/>
            </a:lvl1pPr>
            <a:lvl2pPr marL="1028563" indent="0">
              <a:buNone/>
              <a:defRPr sz="2700"/>
            </a:lvl2pPr>
            <a:lvl3pPr marL="2057126" indent="0">
              <a:buNone/>
              <a:defRPr sz="2200"/>
            </a:lvl3pPr>
            <a:lvl4pPr marL="3085689" indent="0">
              <a:buNone/>
              <a:defRPr sz="2000"/>
            </a:lvl4pPr>
            <a:lvl5pPr marL="4114251" indent="0">
              <a:buNone/>
              <a:defRPr sz="2000"/>
            </a:lvl5pPr>
            <a:lvl6pPr marL="5142814" indent="0">
              <a:buNone/>
              <a:defRPr sz="2000"/>
            </a:lvl6pPr>
            <a:lvl7pPr marL="6171377" indent="0">
              <a:buNone/>
              <a:defRPr sz="2000"/>
            </a:lvl7pPr>
            <a:lvl8pPr marL="7199940" indent="0">
              <a:buNone/>
              <a:defRPr sz="2000"/>
            </a:lvl8pPr>
            <a:lvl9pPr marL="822850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2A181-535B-497E-9422-55CA46DC9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3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8563" indent="0">
              <a:buNone/>
              <a:defRPr sz="6300"/>
            </a:lvl2pPr>
            <a:lvl3pPr marL="2057126" indent="0">
              <a:buNone/>
              <a:defRPr sz="5400"/>
            </a:lvl3pPr>
            <a:lvl4pPr marL="3085689" indent="0">
              <a:buNone/>
              <a:defRPr sz="4500"/>
            </a:lvl4pPr>
            <a:lvl5pPr marL="4114251" indent="0">
              <a:buNone/>
              <a:defRPr sz="4500"/>
            </a:lvl5pPr>
            <a:lvl6pPr marL="5142814" indent="0">
              <a:buNone/>
              <a:defRPr sz="4500"/>
            </a:lvl6pPr>
            <a:lvl7pPr marL="6171377" indent="0">
              <a:buNone/>
              <a:defRPr sz="4500"/>
            </a:lvl7pPr>
            <a:lvl8pPr marL="7199940" indent="0">
              <a:buNone/>
              <a:defRPr sz="4500"/>
            </a:lvl8pPr>
            <a:lvl9pPr marL="8228503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8563" indent="0">
              <a:buNone/>
              <a:defRPr sz="2700"/>
            </a:lvl2pPr>
            <a:lvl3pPr marL="2057126" indent="0">
              <a:buNone/>
              <a:defRPr sz="2200"/>
            </a:lvl3pPr>
            <a:lvl4pPr marL="3085689" indent="0">
              <a:buNone/>
              <a:defRPr sz="2000"/>
            </a:lvl4pPr>
            <a:lvl5pPr marL="4114251" indent="0">
              <a:buNone/>
              <a:defRPr sz="2000"/>
            </a:lvl5pPr>
            <a:lvl6pPr marL="5142814" indent="0">
              <a:buNone/>
              <a:defRPr sz="2000"/>
            </a:lvl6pPr>
            <a:lvl7pPr marL="6171377" indent="0">
              <a:buNone/>
              <a:defRPr sz="2000"/>
            </a:lvl7pPr>
            <a:lvl8pPr marL="7199940" indent="0">
              <a:buNone/>
              <a:defRPr sz="2000"/>
            </a:lvl8pPr>
            <a:lvl9pPr marL="8228503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87DB7-27B2-4778-8387-88036800E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0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13" tIns="102856" rIns="205713" bIns="1028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1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1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1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9C70C8-41D8-43EA-941F-566B837B5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563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126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5689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251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422" indent="-771422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415" indent="-642852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407" indent="-514281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599970" indent="-514281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8533" indent="-514281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096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5658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4221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2784" indent="-514281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63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126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689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251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2814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377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9940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503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13" tIns="102856" rIns="205713" bIns="1028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13" tIns="102856" rIns="205713" bIns="1028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205713" tIns="102856" rIns="205713" bIns="102856" rtlCol="0" anchor="ctr"/>
          <a:lstStyle>
            <a:lvl1pPr algn="l">
              <a:defRPr sz="27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205713" tIns="102856" rIns="205713" bIns="102856" rtlCol="0" anchor="ctr"/>
          <a:lstStyle>
            <a:lvl1pPr algn="ctr">
              <a:defRPr sz="27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205713" tIns="102856" rIns="205713" bIns="102856" rtlCol="0" anchor="ctr"/>
          <a:lstStyle>
            <a:lvl1pPr algn="r">
              <a:defRPr sz="27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A97384A-3B59-481E-B8C8-929791AF2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5pPr>
      <a:lvl6pPr marL="1028563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6pPr>
      <a:lvl7pPr marL="2057126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7pPr>
      <a:lvl8pPr marL="3085689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8pPr>
      <a:lvl9pPr marL="4114251" algn="ctr" rtl="0" fontAlgn="base">
        <a:spcBef>
          <a:spcPct val="0"/>
        </a:spcBef>
        <a:spcAft>
          <a:spcPct val="0"/>
        </a:spcAft>
        <a:defRPr sz="9900">
          <a:solidFill>
            <a:schemeClr val="tx1"/>
          </a:solidFill>
          <a:latin typeface="Calibri" pitchFamily="34" charset="0"/>
        </a:defRPr>
      </a:lvl9pPr>
    </p:titleStyle>
    <p:bodyStyle>
      <a:lvl1pPr marL="771422" indent="-7714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71415" indent="-6428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71407" indent="-5142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9970" indent="-5142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628533" indent="-51428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657096" indent="-514281" algn="l" defTabSz="205712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685658" indent="-514281" algn="l" defTabSz="205712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7714221" indent="-514281" algn="l" defTabSz="205712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8742784" indent="-514281" algn="l" defTabSz="205712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t-MT"/>
      </a:defPPr>
      <a:lvl1pPr marL="0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63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126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5689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251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42814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71377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9940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28503" algn="l" defTabSz="2057126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06770" y="6072495"/>
            <a:ext cx="415508" cy="4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13" tIns="102856" rIns="205713" bIns="10285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38123" y="3041424"/>
            <a:ext cx="23123504" cy="651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13" tIns="102856" rIns="205713" bIns="102856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Ktieb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55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</a:t>
            </a:r>
            <a:r>
              <a:rPr lang="en-US" sz="155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Profeta Ġona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Ġona 1,1-2, 1.11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3942879"/>
            <a:ext cx="22481635" cy="471581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Imbagħad bdew jgħidu wieħed lil ieħor:</a:t>
            </a:r>
            <a:endParaRPr lang="en-US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41EF7-9375-AD1B-E429-1846BC5CB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E602C939-3E44-1685-AE01-8BFAC142BB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9057" y="1385801"/>
            <a:ext cx="22481635" cy="9828386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“Ejjew nitfgħu x-xorti,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nkunu nafu ta’ min hi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l-ħtija li waqa’ fuqna dan l-għawġ kollu.”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214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2584142"/>
            <a:ext cx="22481635" cy="7431704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Tefgħu x-xorti, u x-xorti waqgħet fuq </a:t>
            </a:r>
            <a:r>
              <a:rPr lang="en-US" sz="15500" dirty="0">
                <a:latin typeface="Times New Roman" panose="02020603050405020304" pitchFamily="18" charset="0"/>
              </a:rPr>
              <a:t>Ġ</a:t>
            </a:r>
            <a:r>
              <a:rPr lang="mt-MT" sz="15500" dirty="0">
                <a:latin typeface="Times New Roman" panose="02020603050405020304" pitchFamily="18" charset="0"/>
              </a:rPr>
              <a:t>ona.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Imbagħad qalulu:</a:t>
            </a:r>
            <a:endParaRPr lang="en-US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56" y="244676"/>
            <a:ext cx="23399750" cy="12112224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“Issa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għidilna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ħtija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</a:t>
            </a:r>
            <a:r>
              <a:rPr lang="en-US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ie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fuqna dan il-għawġ?</a:t>
            </a:r>
            <a:r>
              <a:rPr lang="mt-MT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X’inhu xogħlok? Minn fejn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 ġej? Liema hu pajjiżek?</a:t>
            </a:r>
            <a:r>
              <a:rPr lang="mt-MT" sz="155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endParaRPr lang="en-US" sz="15500" b="1" i="1" spc="-3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minn liema po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lu int?”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737729"/>
            <a:ext cx="22481635" cy="1112453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Q</a:t>
            </a:r>
            <a:r>
              <a:rPr lang="en-US" sz="15500" dirty="0">
                <a:latin typeface="Times New Roman" panose="02020603050405020304" pitchFamily="18" charset="0"/>
              </a:rPr>
              <a:t>a</a:t>
            </a:r>
            <a:r>
              <a:rPr lang="mt-MT" sz="15500" dirty="0">
                <a:latin typeface="Times New Roman" panose="02020603050405020304" pitchFamily="18" charset="0"/>
              </a:rPr>
              <a:t>lilhom: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0000" dirty="0">
                <a:latin typeface="Times New Roman" panose="02020603050405020304" pitchFamily="18" charset="0"/>
              </a:rPr>
              <a:t> </a:t>
            </a:r>
            <a:endParaRPr lang="en-US" sz="10000" dirty="0"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“Jien Għebrew, u</a:t>
            </a:r>
            <a:r>
              <a:rPr lang="en-US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nqim</a:t>
            </a:r>
            <a:endParaRPr lang="mt-MT" sz="15500" b="1" dirty="0">
              <a:solidFill>
                <a:srgbClr val="582A04"/>
              </a:solidFill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lill-Mulej, Alla tas-sema, </a:t>
            </a:r>
            <a:endParaRPr lang="en-US" sz="15500" b="1" i="1" dirty="0">
              <a:solidFill>
                <a:srgbClr val="582A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</a:t>
            </a:r>
            <a:r>
              <a:rPr lang="en-US" sz="15500" b="1" dirty="0">
                <a:solidFill>
                  <a:srgbClr val="582A04"/>
                </a:solidFill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għamel il-baħar u l-art.”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81845"/>
            <a:ext cx="23399750" cy="903629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Dawk l-irġiel beżgħu biża’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kbir, u qalulu: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mt-MT" sz="10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“Dan għax għamiltu?”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D05CD-64CE-87A3-52BA-46C560545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0150B6D6-FC1C-532E-C084-5CBB7D2817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386595"/>
            <a:ext cx="23399750" cy="9828386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Għax billi hu qalilhom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kollox, saru jafu li kien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ħarab minn quddiem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il-Mulej. Imbagħad qalulu: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mt-MT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42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665721"/>
            <a:ext cx="22481635" cy="11268546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“X’se nagħmlu bik, biex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il-baħar jikkwitalna?”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mt-MT" sz="10000" dirty="0"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Għax il-baħar baqa’ jżid. Qalilhom: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0" y="269677"/>
            <a:ext cx="23399750" cy="12060634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mt-MT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Aqbduni u</a:t>
            </a:r>
            <a:r>
              <a:rPr lang="en-US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ixħtuni l-baħar,</a:t>
            </a:r>
            <a:r>
              <a:rPr lang="mt-MT" sz="15500" b="1" i="1" spc="-300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l-baħar jikkwitalkom. Għax naf li din it-tempesta </a:t>
            </a:r>
            <a:r>
              <a:rPr lang="mt-MT" sz="15500" b="1" i="1" spc="-300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 waqgħet fuqkom ħtija </a:t>
            </a:r>
            <a:r>
              <a:rPr lang="mt-MT" sz="15500" b="1" i="1" dirty="0">
                <a:solidFill>
                  <a:srgbClr val="582A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tiegħi.”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mt-MT" sz="15500" b="1" i="1" spc="-300" dirty="0">
              <a:solidFill>
                <a:srgbClr val="582A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413693"/>
            <a:ext cx="22481635" cy="11772602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In-nies armaw jaqdfu biex jerġgħu jaqbdu l-art, iżda ma seħħilhomx, għax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it-taqlib tal-baħar baqa’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jżid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kontrihom.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2502322"/>
            <a:ext cx="22481635" cy="7595344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Il-kelma tal-Mulej waslet lil Ġona bin Amittaj, u qallu: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3726061"/>
            <a:ext cx="22481635" cy="5147866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Għalhekk sejħu l-Mulej u qalu: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14F61-6ACA-08FE-45B8-02D3FEE13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:a16="http://schemas.microsoft.com/office/drawing/2014/main" id="{D9ACB07D-8743-1C5B-223D-B729906C49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9057" y="1493813"/>
            <a:ext cx="22481635" cy="9612362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“Jaħasra, Mulej, nitolbuk li ma tħalliniex nintilfu ħtija tal-ħajja ta’ dan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il-bniedem,</a:t>
            </a:r>
          </a:p>
        </p:txBody>
      </p:sp>
    </p:spTree>
    <p:extLst>
      <p:ext uri="{BB962C8B-B14F-4D97-AF65-F5344CB8AC3E}">
        <p14:creationId xmlns:p14="http://schemas.microsoft.com/office/powerpoint/2010/main" val="1367010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1458603"/>
            <a:ext cx="22481635" cy="968437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twaħħalniex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ħatja ta’demm bla ħtija, għax kont int, Mulej, li għamilt kif għ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o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ġbok.”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215318"/>
            <a:ext cx="23399750" cy="12169352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pl-PL" sz="15500" dirty="0">
                <a:latin typeface="Times New Roman" panose="02020603050405020304" pitchFamily="18" charset="0"/>
              </a:rPr>
              <a:t>U qabdu ’l Ġona u xeħtuh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il-baħar, u l-baħar raqqad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il-qilla tiegħu. U l-irġiel qabadhom biża’ kbira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mill-Mulej,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2591582"/>
            <a:ext cx="23399750" cy="7416824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u offrew sagrifiċċji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lill-Mulej 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għamlu wegħdiet.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F4E96-EED3-17C0-3C1D-DF0939847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FE167042-43F8-3C2C-37D2-B66DDC113F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828" y="1404244"/>
            <a:ext cx="23399750" cy="979308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U l-Mulej qabbad ħuta kbira tibla’ ’l Ġona</a:t>
            </a:r>
            <a:r>
              <a:rPr lang="en-US" sz="15500" dirty="0"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latin typeface="Times New Roman" panose="02020603050405020304" pitchFamily="18" charset="0"/>
              </a:rPr>
              <a:t>Ġona</a:t>
            </a:r>
            <a:r>
              <a:rPr lang="mt-MT" sz="15500" dirty="0">
                <a:latin typeface="Times New Roman" panose="02020603050405020304" pitchFamily="18" charset="0"/>
              </a:rPr>
              <a:t> baqa’ tlitt ijiem u tliet iljieli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f’żaqq il-ħuta. </a:t>
            </a:r>
          </a:p>
        </p:txBody>
      </p:sp>
    </p:spTree>
    <p:extLst>
      <p:ext uri="{BB962C8B-B14F-4D97-AF65-F5344CB8AC3E}">
        <p14:creationId xmlns:p14="http://schemas.microsoft.com/office/powerpoint/2010/main" val="3812623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2493011"/>
            <a:ext cx="22481635" cy="7613966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U l-Mulej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kellem lill-ħuta, u din xeħtet lil Ġona fuq </a:t>
            </a:r>
          </a:p>
          <a:p>
            <a:pPr marL="0" indent="0" algn="ctr" eaLnBrk="1" fontAlgn="auto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l-art.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91684"/>
            <a:ext cx="23399750" cy="5016760"/>
          </a:xfrm>
          <a:prstGeom prst="rect">
            <a:avLst/>
          </a:prstGeom>
        </p:spPr>
        <p:txBody>
          <a:bodyPr wrap="square" lIns="91439" tIns="45721" rIns="91439" bIns="45721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75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44" y="4715818"/>
            <a:ext cx="23399750" cy="5139871"/>
          </a:xfrm>
          <a:prstGeom prst="rect">
            <a:avLst/>
          </a:prstGeom>
          <a:noFill/>
        </p:spPr>
        <p:txBody>
          <a:bodyPr wrap="square" lIns="91439" tIns="45721" rIns="91439" bIns="45721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</a:t>
            </a: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tellajtli</a:t>
            </a: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ħajti</a:t>
            </a: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6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4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ġol-ħofra</a:t>
            </a:r>
            <a:endParaRPr lang="en-US" sz="16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8675" y="625459"/>
            <a:ext cx="16698801" cy="2477603"/>
          </a:xfrm>
          <a:prstGeom prst="rect">
            <a:avLst/>
          </a:prstGeom>
        </p:spPr>
        <p:txBody>
          <a:bodyPr wrap="none" lIns="91439" tIns="45721" rIns="91439" bIns="45721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850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2402110"/>
            <a:ext cx="22481635" cy="779576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Fid-dwejjaq tiegħi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lill-Mulej sejjaħt,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 weġibni;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49B33-7079-C2C9-0FBE-F2E153863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DB920C51-6847-18C7-12F0-61A2C6C0EC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9057" y="1386198"/>
            <a:ext cx="22481635" cy="9827592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“Qum, mur Ninwè, il-belt il-kbira, u xandrilha li ħżunithom telgħet quddiemi.”</a:t>
            </a:r>
          </a:p>
        </p:txBody>
      </p:sp>
    </p:spTree>
    <p:extLst>
      <p:ext uri="{BB962C8B-B14F-4D97-AF65-F5344CB8AC3E}">
        <p14:creationId xmlns:p14="http://schemas.microsoft.com/office/powerpoint/2010/main" val="676926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2591582"/>
            <a:ext cx="22481635" cy="741682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mill-ġuf ta’ Art l-Imwiet krabt għall-għajnuna,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leħn</a:t>
            </a:r>
            <a:r>
              <a:rPr 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smajtu.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3563690"/>
            <a:ext cx="22481635" cy="3835412"/>
          </a:xfrm>
        </p:spPr>
        <p:txBody>
          <a:bodyPr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tellajtli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ħajti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ġol-ħofra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2585768"/>
            <a:ext cx="22481635" cy="742845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Inti tfajtni fil-qiegħ,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ġo nofs il-baħar,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l-wied dar miegħi;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2693780"/>
            <a:ext cx="22481635" cy="721242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-imwieġ il-kbar u l-ħalel kollha tiegħek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għaddew minn fuqi.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3563690"/>
            <a:ext cx="22481635" cy="3835412"/>
          </a:xfrm>
        </p:spPr>
        <p:txBody>
          <a:bodyPr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tellajtli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ħajti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ġol-ħofra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179314"/>
            <a:ext cx="22481635" cy="12097344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jien għedt:</a:t>
            </a:r>
            <a:r>
              <a:rPr 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Tgerrixt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 quddiem wiċċek:</a:t>
            </a:r>
            <a:r>
              <a:rPr 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k</a:t>
            </a: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if nerġa’ nara </a:t>
            </a:r>
            <a:endParaRPr 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t-tempju mqaddes tiegħek?”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3563690"/>
            <a:ext cx="22481635" cy="3835412"/>
          </a:xfrm>
        </p:spPr>
        <p:txBody>
          <a:bodyPr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tellajtli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ħajti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ġol-ħofra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2549764"/>
            <a:ext cx="22481635" cy="750046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Meta ġo fija kelli ruħi mħeddla,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fil-Mulej ftakart;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1466006"/>
            <a:ext cx="22481635" cy="9667976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t-talba tiegħi telgħet sa quddiemek,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fit-tempju mqaddes tiegħek.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3563690"/>
            <a:ext cx="22481635" cy="3835412"/>
          </a:xfrm>
        </p:spPr>
        <p:txBody>
          <a:bodyPr rtlCol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tellajtli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ħajti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en-US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ġol-ħofra</a:t>
            </a:r>
            <a:endParaRPr lang="en-US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2645941"/>
            <a:ext cx="22481635" cy="7308106"/>
          </a:xfrm>
        </p:spPr>
        <p:txBody>
          <a:bodyPr/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Imma Ġona qam  biex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jaħrab lejn Tarsis minn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quddiem il-Mulej.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14110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43898" y="418993"/>
            <a:ext cx="22111953" cy="11762002"/>
          </a:xfrm>
        </p:spPr>
        <p:txBody>
          <a:bodyPr rtlCol="0">
            <a:noAutofit/>
          </a:bodyPr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Nagħtikom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kmandament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ġdid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jgħid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il-Mulej</a:t>
            </a: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bħalma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ħabbejtkom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ukoll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ħobbu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xulxin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48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014110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5"/>
            <a:ext cx="415508" cy="48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13" tIns="102856" rIns="205713" bIns="102856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38123" y="2106010"/>
            <a:ext cx="23123504" cy="890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13" tIns="102856" rIns="205713" bIns="102856">
            <a:spAutoFit/>
          </a:bodyPr>
          <a:lstStyle/>
          <a:p>
            <a:pPr algn="ctr">
              <a:defRPr/>
            </a:pPr>
            <a:r>
              <a:rPr lang="en-GB" sz="15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10, 25-37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9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22611" y="1350590"/>
            <a:ext cx="22754528" cy="990039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F’dak iż-żmien, iqum wieħed għaref fil-</a:t>
            </a:r>
            <a:r>
              <a:rPr lang="en-US" sz="15500" dirty="0">
                <a:latin typeface="Times New Roman" panose="02020603050405020304" pitchFamily="18" charset="0"/>
              </a:rPr>
              <a:t>L</a:t>
            </a:r>
            <a:r>
              <a:rPr lang="mt-MT" sz="15500" dirty="0">
                <a:latin typeface="Times New Roman" panose="02020603050405020304" pitchFamily="18" charset="0"/>
              </a:rPr>
              <a:t>iġi u, biex iġarrab lil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 staqsieh: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663598"/>
            <a:ext cx="22481635" cy="11274379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“Mgħallem, x’nagħmel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 niret il-ħajja ta’ dejjem?”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mt-MT" sz="10000" dirty="0"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Qallu Ġes</a:t>
            </a:r>
            <a:r>
              <a:rPr lang="en-US" sz="15500" dirty="0">
                <a:latin typeface="Times New Roman" panose="02020603050405020304" pitchFamily="18" charset="0"/>
              </a:rPr>
              <a:t>ù:</a:t>
            </a:r>
            <a:endParaRPr lang="mt-MT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FA277E-DD91-3C1E-DB5C-D388804BF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D53692E0-F804-B5CE-2E9A-29A8CDF2E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9057" y="3759148"/>
            <a:ext cx="22481635" cy="5081691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“Fil-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iġi x’hemm miktub? Inti x’taqra fiha?”</a:t>
            </a:r>
            <a:endParaRPr lang="mt-MT" sz="15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353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4903984"/>
            <a:ext cx="22481635" cy="2792019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U dak wieġeb: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CBAE2-6AEF-5DD2-72E3-74C47A47D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678E5E1A-969E-37D1-82B3-3B66381EA0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332270"/>
            <a:ext cx="23399750" cy="1193703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“Int għandek tħobb lil Mulej, Alla tiegħek,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’qalbek kollha,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b’ruħek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kollha, bil-qawwa tiegħek kollha,</a:t>
            </a:r>
          </a:p>
        </p:txBody>
      </p:sp>
    </p:spTree>
    <p:extLst>
      <p:ext uri="{BB962C8B-B14F-4D97-AF65-F5344CB8AC3E}">
        <p14:creationId xmlns:p14="http://schemas.microsoft.com/office/powerpoint/2010/main" val="26750796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727520"/>
            <a:ext cx="22481635" cy="11144947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b’moħħok kollu, u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lill-proxxmu tiegħek bħalek innifsek.” </a:t>
            </a:r>
            <a:endParaRPr 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mt-MT" sz="10000" dirty="0"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Qallu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0" y="269677"/>
            <a:ext cx="23399750" cy="12060634"/>
          </a:xfrm>
        </p:spPr>
        <p:txBody>
          <a:bodyPr/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Niżel Ġaffa, fejn in</a:t>
            </a:r>
            <a:r>
              <a:rPr lang="en-US" sz="15500" dirty="0">
                <a:latin typeface="Times New Roman" panose="02020603050405020304" pitchFamily="18" charset="0"/>
              </a:rPr>
              <a:t>z</a:t>
            </a:r>
            <a:r>
              <a:rPr lang="mt-MT" sz="15500" dirty="0">
                <a:latin typeface="Times New Roman" panose="02020603050405020304" pitchFamily="18" charset="0"/>
              </a:rPr>
              <a:t>erta ġifen sejjer lejn Tarsis, ħallas il-passaġġ, u telaq fuqu biex imur magħhom f’Tarsis, ’il bogħod mill-Mulej.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3761400"/>
            <a:ext cx="22481635" cy="5078775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“Sewwa weġibt, agħmel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 u tgħix”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5AC8A-50D7-A5EE-75D2-F0A62B17C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>
            <a:extLst>
              <a:ext uri="{FF2B5EF4-FFF2-40B4-BE49-F238E27FC236}">
                <a16:creationId xmlns:a16="http://schemas.microsoft.com/office/drawing/2014/main" id="{C44D7632-2622-CFCA-FFC3-DCA6A71C96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9057" y="845076"/>
            <a:ext cx="22481635" cy="10911423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Iżda dak, biex juri li kellu raġun, qal lil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: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mt-MT" sz="10000" dirty="0"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“U l-proxxmu tiegħi min hu?”</a:t>
            </a:r>
          </a:p>
        </p:txBody>
      </p:sp>
    </p:spTree>
    <p:extLst>
      <p:ext uri="{BB962C8B-B14F-4D97-AF65-F5344CB8AC3E}">
        <p14:creationId xmlns:p14="http://schemas.microsoft.com/office/powerpoint/2010/main" val="30076497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3708561"/>
            <a:ext cx="22481635" cy="5182866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U Ġes</a:t>
            </a:r>
            <a:r>
              <a:rPr lang="en-US" sz="15500" dirty="0">
                <a:latin typeface="Times New Roman" panose="02020603050405020304" pitchFamily="18" charset="0"/>
              </a:rPr>
              <a:t>ù</a:t>
            </a:r>
            <a:r>
              <a:rPr lang="mt-MT" sz="15500" dirty="0">
                <a:latin typeface="Times New Roman" panose="02020603050405020304" pitchFamily="18" charset="0"/>
              </a:rPr>
              <a:t> reġa’ qabad jgħidlu: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E225A-8A6C-7E9A-750B-626F2E976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>
            <a:extLst>
              <a:ext uri="{FF2B5EF4-FFF2-40B4-BE49-F238E27FC236}">
                <a16:creationId xmlns:a16="http://schemas.microsoft.com/office/drawing/2014/main" id="{99BAD965-DC47-5784-CBC2-47F8672548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892" y="2556433"/>
            <a:ext cx="23399750" cy="7487122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“Wieħed raġel kien nieżel Ġeriko minn Ġerusalemm,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waqa’ f’idejn il-ħallelin; </a:t>
            </a:r>
          </a:p>
        </p:txBody>
      </p:sp>
    </p:spTree>
    <p:extLst>
      <p:ext uri="{BB962C8B-B14F-4D97-AF65-F5344CB8AC3E}">
        <p14:creationId xmlns:p14="http://schemas.microsoft.com/office/powerpoint/2010/main" val="37182684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2521223"/>
            <a:ext cx="22481635" cy="7559130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dawn neżżgħuh, biċċruh bis-swat u telqu, u ħallewh nofs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mejjet.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F4648-53CF-E4FA-86F7-40F286DFD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>
            <a:extLst>
              <a:ext uri="{FF2B5EF4-FFF2-40B4-BE49-F238E27FC236}">
                <a16:creationId xmlns:a16="http://schemas.microsoft.com/office/drawing/2014/main" id="{1A3E67FF-B8FA-39F5-82C9-468FA3D052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405099"/>
            <a:ext cx="23399750" cy="979137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z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erta kien ni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żel qassis minn dik</a:t>
            </a:r>
            <a:r>
              <a:rPr lang="mt-MT" sz="155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it-triq u rah, għadda 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mal-ġenb u baqa’ sejjer.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656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9057" y="1404305"/>
            <a:ext cx="22481635" cy="979137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Hekk ukoll wieħed levita, meta wasal hemm u rah, għadda minn mal-ġenb u baqa’ sejjer.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99" y="2697987"/>
            <a:ext cx="23399750" cy="7204014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kien għaddej minn hemm wieħed Samaritan, wasal ħdejh, rah u tħassru.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386595"/>
            <a:ext cx="23399750" cy="9828386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Resaq lejh, dewwilhu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l-ġrieħi biż-żejt u l-inbid u rabathomlu, u mbagħ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 tellgħu fuq il-bhima tiegħu,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0" y="287326"/>
            <a:ext cx="23399750" cy="12025336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wasslu f’lukanda u ħa ħsiebu.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L-għada ħareġ biċċtejn flus, tahom lil tal-lukanda u qallu: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 txBox="1">
            <a:spLocks noChangeArrowheads="1"/>
          </p:cNvSpPr>
          <p:nvPr/>
        </p:nvSpPr>
        <p:spPr bwMode="auto">
          <a:xfrm>
            <a:off x="459057" y="1385801"/>
            <a:ext cx="22481635" cy="982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13" tIns="102856" rIns="205713" bIns="102856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mt-MT" sz="15500" dirty="0">
                <a:latin typeface="Times New Roman" panose="02020603050405020304" pitchFamily="18" charset="0"/>
              </a:rPr>
              <a:t>Iżda l-Mul</a:t>
            </a:r>
            <a:r>
              <a:rPr lang="en-US" sz="15500" dirty="0">
                <a:latin typeface="Times New Roman" panose="02020603050405020304" pitchFamily="18" charset="0"/>
              </a:rPr>
              <a:t>e</a:t>
            </a:r>
            <a:r>
              <a:rPr lang="mt-MT" sz="15500" dirty="0">
                <a:latin typeface="Times New Roman" panose="02020603050405020304" pitchFamily="18" charset="0"/>
              </a:rPr>
              <a:t>j bagħat </a:t>
            </a:r>
            <a:r>
              <a:rPr lang="en-GB" sz="15500" dirty="0" err="1">
                <a:latin typeface="Times New Roman" panose="02020603050405020304" pitchFamily="18" charset="0"/>
              </a:rPr>
              <a:t>riefnu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fuq il-baħar, u qamet taqliba kbira, hekk li l-ġifen kien għoddu nqasam.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3CBA7-9456-C981-2E24-6C77862B2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>
            <a:extLst>
              <a:ext uri="{FF2B5EF4-FFF2-40B4-BE49-F238E27FC236}">
                <a16:creationId xmlns:a16="http://schemas.microsoft.com/office/drawing/2014/main" id="{0893D860-3D73-413B-7FF6-0F85024CC9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310" y="2574727"/>
            <a:ext cx="23399750" cy="7452122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‘Ħu ħsiebu; jekk tonfoq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xi ħaġa iżjed, irroddielek jien meta nerġa’ ngħaddi.’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181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0" y="251322"/>
            <a:ext cx="23399750" cy="12025336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 dawn it-tlieta,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int min jidhirlek li ġieb ruħu ta’ proxxmu ma’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dak li  waqa’ f’idejn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il-ħallelin?”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" y="504144"/>
            <a:ext cx="23399750" cy="11593288"/>
          </a:xfr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55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“</a:t>
            </a:r>
            <a:r>
              <a:rPr kumimoji="0" lang="mt-MT" sz="155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Minn ħenn għalih,” </a:t>
            </a:r>
            <a:endParaRPr kumimoji="0" lang="en-US" sz="15500" b="1" i="1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wieġbu dak. Qallu Ġes</a:t>
            </a:r>
            <a:r>
              <a:rPr lang="en-US" sz="15500" dirty="0">
                <a:latin typeface="Times New Roman" panose="02020603050405020304" pitchFamily="18" charset="0"/>
              </a:rPr>
              <a:t>ù:</a:t>
            </a:r>
            <a:endParaRPr lang="mt-MT" sz="15500" dirty="0"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mt-MT" sz="10000" dirty="0"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Mur, u għamel hekk int ukoll.”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635698"/>
            <a:ext cx="2131436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869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11360" y="269677"/>
            <a:ext cx="23399750" cy="12060634"/>
          </a:xfrm>
        </p:spPr>
        <p:txBody>
          <a:bodyPr/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Il-baħrin twerwru, u kull wieħed minnhom beda </a:t>
            </a:r>
            <a:r>
              <a:rPr lang="mt-MT" sz="15500" spc="-300" dirty="0">
                <a:latin typeface="Times New Roman" panose="02020603050405020304" pitchFamily="18" charset="0"/>
              </a:rPr>
              <a:t>jgħajjat lill-alla tiegħu; u waddbu l-baħar il-merkanzija </a:t>
            </a:r>
            <a:r>
              <a:rPr lang="mt-MT" sz="15500" dirty="0">
                <a:latin typeface="Times New Roman" panose="02020603050405020304" pitchFamily="18" charset="0"/>
              </a:rPr>
              <a:t>li kien hemm fuq il-ġifen,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288032"/>
            <a:ext cx="23399750" cy="12132642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biex iħaffu minn fuqhom. Iżda Ġona niżel isfel nett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tal-ġifen, imtedd u raqad </a:t>
            </a: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dirty="0">
                <a:latin typeface="Times New Roman" panose="02020603050405020304" pitchFamily="18" charset="0"/>
              </a:rPr>
              <a:t>fil-fond. Imbagħad resaq fuqu l-kaptan u qallu:</a:t>
            </a:r>
            <a:endParaRPr lang="en-US" sz="155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9060" y="288032"/>
            <a:ext cx="22481635" cy="12060634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“Int kif int rieqed? Qum, </a:t>
            </a:r>
            <a:endParaRPr lang="en-US" sz="15500" b="1" i="1" dirty="0">
              <a:solidFill>
                <a:srgbClr val="421C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mt-MT" sz="15500" b="1" i="1" dirty="0">
                <a:solidFill>
                  <a:srgbClr val="421C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sejjaħ lil Alla tiegħek! Għandu mnejn Alla jiftakar fina u ma nintilfux.”</a:t>
            </a:r>
            <a:endParaRPr lang="en-US" sz="15500" dirty="0">
              <a:solidFill>
                <a:srgbClr val="421C5E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961</Words>
  <Application>Microsoft Office PowerPoint</Application>
  <PresentationFormat>Custom</PresentationFormat>
  <Paragraphs>137</Paragraphs>
  <Slides>64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0" baseType="lpstr">
      <vt:lpstr>Arial</vt:lpstr>
      <vt:lpstr>Calibri</vt:lpstr>
      <vt:lpstr>Franklin Gothic Book</vt:lpstr>
      <vt:lpstr>Times New Roman</vt:lpstr>
      <vt:lpstr>1_Default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Ibragg Licence 01</cp:lastModifiedBy>
  <cp:revision>42</cp:revision>
  <dcterms:created xsi:type="dcterms:W3CDTF">2011-09-05T20:01:36Z</dcterms:created>
  <dcterms:modified xsi:type="dcterms:W3CDTF">2025-09-16T15:14:29Z</dcterms:modified>
</cp:coreProperties>
</file>