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87" r:id="rId2"/>
    <p:sldId id="258" r:id="rId3"/>
    <p:sldId id="259" r:id="rId4"/>
    <p:sldId id="260" r:id="rId5"/>
    <p:sldId id="308" r:id="rId6"/>
    <p:sldId id="298" r:id="rId7"/>
    <p:sldId id="299" r:id="rId8"/>
    <p:sldId id="300" r:id="rId9"/>
    <p:sldId id="263" r:id="rId10"/>
    <p:sldId id="311" r:id="rId11"/>
    <p:sldId id="264" r:id="rId12"/>
    <p:sldId id="266" r:id="rId13"/>
    <p:sldId id="294" r:id="rId14"/>
    <p:sldId id="302" r:id="rId15"/>
    <p:sldId id="268" r:id="rId16"/>
    <p:sldId id="269" r:id="rId17"/>
    <p:sldId id="303" r:id="rId18"/>
    <p:sldId id="607" r:id="rId19"/>
    <p:sldId id="290" r:id="rId20"/>
    <p:sldId id="608" r:id="rId21"/>
    <p:sldId id="295" r:id="rId22"/>
    <p:sldId id="273" r:id="rId23"/>
    <p:sldId id="274" r:id="rId24"/>
    <p:sldId id="275" r:id="rId25"/>
    <p:sldId id="610" r:id="rId26"/>
    <p:sldId id="611" r:id="rId27"/>
    <p:sldId id="276" r:id="rId28"/>
    <p:sldId id="277" r:id="rId29"/>
    <p:sldId id="612" r:id="rId30"/>
    <p:sldId id="278" r:id="rId31"/>
    <p:sldId id="309" r:id="rId32"/>
    <p:sldId id="310" r:id="rId33"/>
    <p:sldId id="609" r:id="rId34"/>
    <p:sldId id="307" r:id="rId35"/>
    <p:sldId id="296" r:id="rId36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5142814" algn="l" defTabSz="2057126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6171377" algn="l" defTabSz="2057126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7199940" algn="l" defTabSz="2057126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8228503" algn="l" defTabSz="2057126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FCD4B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2" autoAdjust="0"/>
    <p:restoredTop sz="94660"/>
  </p:normalViewPr>
  <p:slideViewPr>
    <p:cSldViewPr>
      <p:cViewPr varScale="1">
        <p:scale>
          <a:sx n="34" d="100"/>
          <a:sy n="34" d="100"/>
        </p:scale>
        <p:origin x="120" y="82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7D2891E-2240-43CB-90E1-A97BB4EA823F}" type="datetimeFigureOut">
              <a:rPr lang="mt-MT"/>
              <a:pPr>
                <a:defRPr/>
              </a:pPr>
              <a:t>19/09/2025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D0E8F81-8B3E-4AF1-AE8A-C1BF8495B30C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17155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F235F887-6AF4-4EA4-B953-1905C3DE0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4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034B4D90-A9E9-4D20-845F-71049DCE7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1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E4598E68-9F01-4A37-93B4-C8E89447B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8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94A64E84-6BE3-437E-B3FA-0C5C81FA1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0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AA7D236B-29CD-4499-A0DA-1D54B8FEC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5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A85A0F95-4BCA-4F50-859A-5C02FE573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0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C40B372E-9D97-47F8-8C7B-05481D1EF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1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F9C25D70-A89B-48B7-8D93-8E0FA9172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0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62869A73-9337-46BD-8475-F4F7942F4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5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CF51D440-51D1-4B4F-B371-5496FBB48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6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3749969C-5A96-45A9-B45A-7C1625AD6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1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9082B91D-D6B7-4AF7-95C9-CEB786DC4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619474"/>
            <a:ext cx="23399749" cy="946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mill-I</a:t>
            </a:r>
            <a:r>
              <a:rPr lang="en-GB" sz="15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ttra</a:t>
            </a:r>
            <a: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en-GB" sz="15500" b="1" i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en-GB" sz="155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lir-Rumani</a:t>
            </a:r>
            <a:endParaRPr lang="en-GB" sz="15500" b="1" i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 4, 20-25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10" i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2483570"/>
            <a:ext cx="22682520" cy="856895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ħalma wieħed fl-imgħoddi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b’fomm il-profeti qaddisin tiegħu.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mt-MT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6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411562"/>
            <a:ext cx="23399749" cy="5952912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 il-Mulej, </a:t>
            </a:r>
            <a:endParaRPr lang="en-GB" sz="160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ta’ Iżrael, għaliex ġie </a:t>
            </a:r>
            <a:r>
              <a:rPr lang="en-US" sz="160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jżur</a:t>
            </a:r>
            <a:r>
              <a:rPr lang="en-US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jifdi l-poplu tiegħu</a:t>
            </a:r>
            <a:endParaRPr lang="mt-MT" sz="16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6489" y="1475458"/>
            <a:ext cx="21766771" cy="96490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jsalvana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mill-għeddewwa tagħna,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minn idejn dawk kollha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jobogħduna.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40795" y="1440248"/>
            <a:ext cx="18318159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B’hekk juri 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iena ma’missieijietna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jiftakar fil-patt qaddis tiegħu.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39554"/>
            <a:ext cx="23399749" cy="5952912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 il-Mulej, </a:t>
            </a:r>
            <a:endParaRPr lang="en-GB" sz="160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ta’ Iżrael, għaliex ġie </a:t>
            </a:r>
            <a:r>
              <a:rPr lang="en-US" sz="160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jżur</a:t>
            </a:r>
            <a:r>
              <a:rPr lang="en-US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jifdi l-poplu tiegħu</a:t>
            </a:r>
            <a:endParaRPr lang="mt-MT" sz="16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1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1660" y="288120"/>
            <a:ext cx="21496429" cy="1202533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Jiftakar fil-ħalfa li ħalef lil Abraham missierna: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jagħtina l-grazzja li,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 li jeħlisna minn idejn l-għedewwa tagħna,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mt-MT" altLang="mt-MT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1432" y="1440248"/>
            <a:ext cx="21096885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naqduh bla biża’ tul ħajjitna kollha,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bil-ġustzzja u l-qdusija quddiemu ħajjitna kollha.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2447566"/>
            <a:ext cx="23399749" cy="7704856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 il-Mulej, </a:t>
            </a:r>
            <a:endParaRPr lang="en-GB" sz="160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ta’ Iżrael, għaliex ġie </a:t>
            </a:r>
            <a:r>
              <a:rPr lang="en-US" sz="160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jżur</a:t>
            </a:r>
            <a:r>
              <a:rPr lang="en-US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jifdi l-poplu tiegħu</a:t>
            </a:r>
            <a:endParaRPr lang="mt-MT" sz="16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59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5019740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880357" y="1483291"/>
            <a:ext cx="19639035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Henjin</a:t>
            </a:r>
            <a:r>
              <a:rPr lang="en-US" sz="15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il-foqra</a:t>
            </a:r>
            <a:r>
              <a:rPr lang="en-US" sz="15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fl-ispirtu</a:t>
            </a:r>
            <a:r>
              <a:rPr lang="en-US" sz="15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550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</a:t>
            </a:r>
            <a:r>
              <a:rPr lang="en-US" sz="15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tagħhom</a:t>
            </a:r>
            <a:r>
              <a:rPr lang="en-US" sz="15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hija</a:t>
            </a:r>
            <a:r>
              <a:rPr lang="en-US" sz="15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</a:t>
            </a:r>
            <a:r>
              <a:rPr lang="en-US" sz="1550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Saltna</a:t>
            </a:r>
            <a:r>
              <a:rPr lang="en-US" sz="15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tas-Smewwiet</a:t>
            </a:r>
            <a:r>
              <a:rPr lang="en-US" sz="15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24124"/>
            <a:ext cx="23399750" cy="1195332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Għeżież, quddiem il-wegħda ta’ Alla Abraham ma qagħadx italla’ u jniżżel jekk jemminx jew le, imma ssaħħaħ fil-fidi, 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4803849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i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07277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en-GB" sz="155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i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i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12, 13-21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8084" b="1" i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0"/>
            <a:ext cx="22322480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F’dak iż-żmien, xi ħadd </a:t>
            </a:r>
            <a:endParaRPr lang="en-GB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mill-folla qal lil Ġes</a:t>
            </a:r>
            <a:r>
              <a:rPr lang="en-US" sz="15500" dirty="0">
                <a:latin typeface="Times New Roman" pitchFamily="18" charset="0"/>
              </a:rPr>
              <a:t>ù:</a:t>
            </a:r>
            <a:endParaRPr lang="mt-MT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“Mgħallem, għid lil ħija jaqsam il-wirt miegħi.”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Wieġbu Ġes</a:t>
            </a:r>
            <a:r>
              <a:rPr lang="en-US" sz="15500" dirty="0">
                <a:latin typeface="Times New Roman" pitchFamily="18" charset="0"/>
              </a:rPr>
              <a:t>ù</a:t>
            </a:r>
            <a:r>
              <a:rPr lang="mt-MT" sz="15500" dirty="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1386595"/>
            <a:ext cx="22466496" cy="982838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“Ħabib, min qegħedni mħallef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fuqkom, jew qabbadni nqassmilkom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il-ġid bejnietkom?”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4950991"/>
            <a:ext cx="22538504" cy="2699594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Imbagħad qal lin-nies: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A2930-80EE-1E94-A249-140AAF9D8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D4DC2BEA-8D79-99B3-C9E2-CB3EF96F32A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2565946"/>
            <a:ext cx="23399750" cy="746968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“Iftħu għajnejkom 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ħarsu rwieħkom minn kull regħba,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01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A0950-57B4-1D76-F4D6-B8A42E0A5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A865668C-1D34-7F3B-4382-8B86C1F7CC8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385801"/>
            <a:ext cx="23399750" cy="982838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imqar jekk wieħed ikollu bir-radam, ħajtu ma tiddependix mill-ġid li jkollu.”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50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4914590"/>
            <a:ext cx="22394488" cy="277080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qalilhom para</a:t>
            </a:r>
            <a:r>
              <a:rPr lang="en-US" sz="15500" dirty="0">
                <a:latin typeface="Times New Roman" pitchFamily="18" charset="0"/>
              </a:rPr>
              <a:t>b</a:t>
            </a:r>
            <a:r>
              <a:rPr lang="mt-MT" sz="15500" dirty="0">
                <a:latin typeface="Times New Roman" pitchFamily="18" charset="0"/>
              </a:rPr>
              <a:t>bola: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947" y="270471"/>
            <a:ext cx="23399750" cy="1206063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“Wieħed raġel għani ġabar kotra ta’ frott mir-raba’ tiegħu. U beda jaħseb u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 bejnu u bejn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ruħu: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‘X’se nagħmel?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DED97-5752-1B1E-77A2-838031706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EFB2B92D-D341-35B7-5801-DEA337EECD2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-9029" y="270471"/>
            <a:ext cx="23399750" cy="1206063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dan il-frott kollu ma għandix fejn naħżnu!’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Qal: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‘Ara x’nagħmel,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inħott l-imħażen li għandi u nibni oħrajn akbar,</a:t>
            </a:r>
          </a:p>
        </p:txBody>
      </p:sp>
    </p:spTree>
    <p:extLst>
      <p:ext uri="{BB962C8B-B14F-4D97-AF65-F5344CB8AC3E}">
        <p14:creationId xmlns:p14="http://schemas.microsoft.com/office/powerpoint/2010/main" val="59992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77689"/>
            <a:ext cx="23399750" cy="1184461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filwaqt li gglorifika lil Alla u żamm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bis-sħiħ i</a:t>
            </a:r>
            <a:r>
              <a:rPr lang="en-US" altLang="mt-MT" sz="15500" dirty="0">
                <a:latin typeface="Times New Roman" pitchFamily="18" charset="0"/>
              </a:rPr>
              <a:t>l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min kien kien għamillu </a:t>
            </a:r>
            <a:r>
              <a:rPr lang="en-US" sz="15500" dirty="0">
                <a:latin typeface="Times New Roman" pitchFamily="18" charset="0"/>
              </a:rPr>
              <a:t>l</a:t>
            </a:r>
            <a:r>
              <a:rPr lang="mt-MT" sz="15500" dirty="0">
                <a:latin typeface="Times New Roman" pitchFamily="18" charset="0"/>
              </a:rPr>
              <a:t>-wegħda kien qawwi biżżejjed biex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iżomm kelmtu.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2505865"/>
            <a:ext cx="22394488" cy="758825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naħżen fihom il-qamħ 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l-ġid kollu li għandi.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Imbagħad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n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għid lili nnifsi,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212918"/>
            <a:ext cx="22394488" cy="1190873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‘Ruħi, għandek ħażna kbira ta’ ġid għal bosta snin; mela strieħ, kul, ixrob, ixxala!’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 qallu Alla: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1511462"/>
            <a:ext cx="22538504" cy="957706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‘Iblah li int! Dan il-lejl stess jitolbuk ruħek lura.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l-ħwejjeġ li ħejjet għalik,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min ikunu?’</a:t>
            </a:r>
          </a:p>
        </p:txBody>
      </p:sp>
    </p:spTree>
    <p:extLst>
      <p:ext uri="{BB962C8B-B14F-4D97-AF65-F5344CB8AC3E}">
        <p14:creationId xmlns:p14="http://schemas.microsoft.com/office/powerpoint/2010/main" val="2602161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2556372"/>
            <a:ext cx="22538504" cy="74888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 jiġrilu min jiġma’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l-ġid għalih innifsu bla jistagħna quddiem Alla.”</a:t>
            </a:r>
          </a:p>
        </p:txBody>
      </p:sp>
    </p:spTree>
    <p:extLst>
      <p:ext uri="{BB962C8B-B14F-4D97-AF65-F5344CB8AC3E}">
        <p14:creationId xmlns:p14="http://schemas.microsoft.com/office/powerpoint/2010/main" val="418218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779714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93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288120"/>
            <a:ext cx="22466496" cy="1202533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U kien għalhekk li dan ġie lilu magħdud b’ġustizzja.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Iżda l-kelmiet</a:t>
            </a:r>
            <a:r>
              <a:rPr lang="en-US" sz="15500" dirty="0">
                <a:latin typeface="Times New Roman" pitchFamily="18" charset="0"/>
              </a:rPr>
              <a:t> 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‘gie lilu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magħdud’ </a:t>
            </a:r>
            <a:r>
              <a:rPr lang="mt-MT" sz="15500" dirty="0">
                <a:latin typeface="Times New Roman" pitchFamily="18" charset="0"/>
              </a:rPr>
              <a:t>ma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nkitbux </a:t>
            </a:r>
            <a:r>
              <a:rPr lang="en-US" altLang="mt-MT" sz="15500" dirty="0">
                <a:latin typeface="Times New Roman" pitchFamily="18" charset="0"/>
              </a:rPr>
              <a:t>g</a:t>
            </a:r>
            <a:r>
              <a:rPr lang="mt-MT" altLang="mt-MT" sz="15500" dirty="0">
                <a:latin typeface="Times New Roman" pitchFamily="18" charset="0"/>
              </a:rPr>
              <a:t>ħalih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biss,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1457919"/>
            <a:ext cx="22466496" cy="968414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imma għad ikun magħdud ukoll lilna li nemmnu f’dak li qajjem mill-imwiet lil Ġes</a:t>
            </a:r>
            <a:r>
              <a:rPr lang="en-US" altLang="mt-MT" sz="15500" dirty="0">
                <a:latin typeface="Times New Roman" pitchFamily="18" charset="0"/>
              </a:rPr>
              <a:t>ù</a:t>
            </a:r>
            <a:r>
              <a:rPr lang="mt-MT" altLang="mt-MT" sz="15500" dirty="0">
                <a:latin typeface="Times New Roman" pitchFamily="18" charset="0"/>
              </a:rPr>
              <a:t> Sidna,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2776"/>
            <a:ext cx="23399750" cy="975443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li kien mogħti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għall-mewt għal dnubietna,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u mqajjem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għall-ġustifikazzjoni tagħna.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spc="-276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2373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i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55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58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635698"/>
            <a:ext cx="23399749" cy="5952912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 il-Mulej, </a:t>
            </a:r>
            <a:endParaRPr lang="en-GB" sz="160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ta’ Iżrael, għaliex ġie </a:t>
            </a:r>
            <a:r>
              <a:rPr lang="en-US" sz="160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jżur</a:t>
            </a:r>
            <a:r>
              <a:rPr lang="en-US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jifdi l-poplu tiegħu</a:t>
            </a:r>
            <a:endParaRPr lang="mt-MT" sz="16000" b="1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8455" y="683370"/>
            <a:ext cx="1509740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4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4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2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2537929"/>
            <a:ext cx="22682520" cy="752413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 waqqaf għalina qawwa ta’ salvazzjoni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f’dar David qaddej tiegħu,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524</Words>
  <Application>Microsoft Office PowerPoint</Application>
  <PresentationFormat>Custom</PresentationFormat>
  <Paragraphs>79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Franklin Gothic Book</vt:lpstr>
      <vt:lpstr>Times New Roman</vt:lpstr>
      <vt:lpstr>11_Default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Afred Caruana</dc:creator>
  <cp:lastModifiedBy>Ibragg Licence 01</cp:lastModifiedBy>
  <cp:revision>41</cp:revision>
  <dcterms:created xsi:type="dcterms:W3CDTF">2011-09-05T19:44:21Z</dcterms:created>
  <dcterms:modified xsi:type="dcterms:W3CDTF">2025-09-19T16:13:58Z</dcterms:modified>
</cp:coreProperties>
</file>