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80" r:id="rId2"/>
    <p:sldId id="258" r:id="rId3"/>
    <p:sldId id="259" r:id="rId4"/>
    <p:sldId id="260" r:id="rId5"/>
    <p:sldId id="322" r:id="rId6"/>
    <p:sldId id="305" r:id="rId7"/>
    <p:sldId id="261" r:id="rId8"/>
    <p:sldId id="262" r:id="rId9"/>
    <p:sldId id="306" r:id="rId10"/>
    <p:sldId id="263" r:id="rId11"/>
    <p:sldId id="264" r:id="rId12"/>
    <p:sldId id="307" r:id="rId13"/>
    <p:sldId id="281" r:id="rId14"/>
    <p:sldId id="308" r:id="rId15"/>
    <p:sldId id="309" r:id="rId16"/>
    <p:sldId id="267" r:id="rId17"/>
    <p:sldId id="312" r:id="rId18"/>
    <p:sldId id="268" r:id="rId19"/>
    <p:sldId id="269" r:id="rId20"/>
    <p:sldId id="304" r:id="rId21"/>
    <p:sldId id="310" r:id="rId22"/>
    <p:sldId id="271" r:id="rId23"/>
    <p:sldId id="313" r:id="rId24"/>
    <p:sldId id="311" r:id="rId25"/>
    <p:sldId id="320" r:id="rId26"/>
    <p:sldId id="314" r:id="rId27"/>
    <p:sldId id="321" r:id="rId28"/>
    <p:sldId id="316" r:id="rId29"/>
    <p:sldId id="275" r:id="rId30"/>
    <p:sldId id="276" r:id="rId31"/>
    <p:sldId id="277" r:id="rId32"/>
    <p:sldId id="323" r:id="rId33"/>
    <p:sldId id="317" r:id="rId34"/>
    <p:sldId id="278" r:id="rId35"/>
    <p:sldId id="324" r:id="rId36"/>
    <p:sldId id="319" r:id="rId37"/>
    <p:sldId id="289" r:id="rId38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F1C5A"/>
    <a:srgbClr val="0000CC"/>
    <a:srgbClr val="51237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/>
  </p:normalViewPr>
  <p:slideViewPr>
    <p:cSldViewPr>
      <p:cViewPr varScale="1">
        <p:scale>
          <a:sx n="38" d="100"/>
          <a:sy n="38" d="100"/>
        </p:scale>
        <p:origin x="138" y="64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A88A4CA-322B-43F2-9961-AF1CDC609454}" type="datetimeFigureOut">
              <a:rPr lang="mt-MT"/>
              <a:pPr>
                <a:defRPr/>
              </a:pPr>
              <a:t>11/09/2025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9FAEFE-874A-4068-BFCC-8B66DBBF6CBB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960332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8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4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2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972020F-BD84-41C0-84AA-9FD3B19EE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8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CF4808-5966-493B-A3D2-ED06DE521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3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C0F9873-5922-4EB7-8035-800410CD8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6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B4590F9-9A97-451B-B5C9-F9D5E8D95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8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1pPr>
            <a:lvl2pPr marL="1028563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7126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5689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1425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4281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7137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994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2850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F85FCC4-A888-4EE4-86F3-9A98929EB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6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19EA8D6-B6F6-4E01-A1FB-8D6661506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0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563" indent="0">
              <a:buNone/>
              <a:defRPr sz="4500" b="1"/>
            </a:lvl2pPr>
            <a:lvl3pPr marL="2057126" indent="0">
              <a:buNone/>
              <a:defRPr sz="4000" b="1"/>
            </a:lvl3pPr>
            <a:lvl4pPr marL="3085689" indent="0">
              <a:buNone/>
              <a:defRPr sz="3600" b="1"/>
            </a:lvl4pPr>
            <a:lvl5pPr marL="4114251" indent="0">
              <a:buNone/>
              <a:defRPr sz="3600" b="1"/>
            </a:lvl5pPr>
            <a:lvl6pPr marL="5142814" indent="0">
              <a:buNone/>
              <a:defRPr sz="3600" b="1"/>
            </a:lvl6pPr>
            <a:lvl7pPr marL="6171377" indent="0">
              <a:buNone/>
              <a:defRPr sz="3600" b="1"/>
            </a:lvl7pPr>
            <a:lvl8pPr marL="7199940" indent="0">
              <a:buNone/>
              <a:defRPr sz="3600" b="1"/>
            </a:lvl8pPr>
            <a:lvl9pPr marL="8228503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563" indent="0">
              <a:buNone/>
              <a:defRPr sz="4500" b="1"/>
            </a:lvl2pPr>
            <a:lvl3pPr marL="2057126" indent="0">
              <a:buNone/>
              <a:defRPr sz="4000" b="1"/>
            </a:lvl3pPr>
            <a:lvl4pPr marL="3085689" indent="0">
              <a:buNone/>
              <a:defRPr sz="3600" b="1"/>
            </a:lvl4pPr>
            <a:lvl5pPr marL="4114251" indent="0">
              <a:buNone/>
              <a:defRPr sz="3600" b="1"/>
            </a:lvl5pPr>
            <a:lvl6pPr marL="5142814" indent="0">
              <a:buNone/>
              <a:defRPr sz="3600" b="1"/>
            </a:lvl6pPr>
            <a:lvl7pPr marL="6171377" indent="0">
              <a:buNone/>
              <a:defRPr sz="3600" b="1"/>
            </a:lvl7pPr>
            <a:lvl8pPr marL="7199940" indent="0">
              <a:buNone/>
              <a:defRPr sz="3600" b="1"/>
            </a:lvl8pPr>
            <a:lvl9pPr marL="8228503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E9F24D8-8FA5-42EB-9E60-A7FAD689A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8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21AB832-020C-44E5-9342-D4CC8A655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6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95235B4-E8D1-4C4D-A299-390CB9B3E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3100"/>
            </a:lvl1pPr>
            <a:lvl2pPr marL="1028563" indent="0">
              <a:buNone/>
              <a:defRPr sz="2700"/>
            </a:lvl2pPr>
            <a:lvl3pPr marL="2057126" indent="0">
              <a:buNone/>
              <a:defRPr sz="2200"/>
            </a:lvl3pPr>
            <a:lvl4pPr marL="3085689" indent="0">
              <a:buNone/>
              <a:defRPr sz="2000"/>
            </a:lvl4pPr>
            <a:lvl5pPr marL="4114251" indent="0">
              <a:buNone/>
              <a:defRPr sz="2000"/>
            </a:lvl5pPr>
            <a:lvl6pPr marL="5142814" indent="0">
              <a:buNone/>
              <a:defRPr sz="2000"/>
            </a:lvl6pPr>
            <a:lvl7pPr marL="6171377" indent="0">
              <a:buNone/>
              <a:defRPr sz="2000"/>
            </a:lvl7pPr>
            <a:lvl8pPr marL="7199940" indent="0">
              <a:buNone/>
              <a:defRPr sz="2000"/>
            </a:lvl8pPr>
            <a:lvl9pPr marL="822850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3BA00B3-6753-4EAE-8CD6-8AF4887F4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0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200"/>
            </a:lvl1pPr>
            <a:lvl2pPr marL="1028563" indent="0">
              <a:buNone/>
              <a:defRPr sz="6300"/>
            </a:lvl2pPr>
            <a:lvl3pPr marL="2057126" indent="0">
              <a:buNone/>
              <a:defRPr sz="5400"/>
            </a:lvl3pPr>
            <a:lvl4pPr marL="3085689" indent="0">
              <a:buNone/>
              <a:defRPr sz="4500"/>
            </a:lvl4pPr>
            <a:lvl5pPr marL="4114251" indent="0">
              <a:buNone/>
              <a:defRPr sz="4500"/>
            </a:lvl5pPr>
            <a:lvl6pPr marL="5142814" indent="0">
              <a:buNone/>
              <a:defRPr sz="4500"/>
            </a:lvl6pPr>
            <a:lvl7pPr marL="6171377" indent="0">
              <a:buNone/>
              <a:defRPr sz="4500"/>
            </a:lvl7pPr>
            <a:lvl8pPr marL="7199940" indent="0">
              <a:buNone/>
              <a:defRPr sz="4500"/>
            </a:lvl8pPr>
            <a:lvl9pPr marL="8228503" indent="0">
              <a:buNone/>
              <a:defRPr sz="4500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8563" indent="0">
              <a:buNone/>
              <a:defRPr sz="2700"/>
            </a:lvl2pPr>
            <a:lvl3pPr marL="2057126" indent="0">
              <a:buNone/>
              <a:defRPr sz="2200"/>
            </a:lvl3pPr>
            <a:lvl4pPr marL="3085689" indent="0">
              <a:buNone/>
              <a:defRPr sz="2000"/>
            </a:lvl4pPr>
            <a:lvl5pPr marL="4114251" indent="0">
              <a:buNone/>
              <a:defRPr sz="2000"/>
            </a:lvl5pPr>
            <a:lvl6pPr marL="5142814" indent="0">
              <a:buNone/>
              <a:defRPr sz="2000"/>
            </a:lvl6pPr>
            <a:lvl7pPr marL="6171377" indent="0">
              <a:buNone/>
              <a:defRPr sz="2000"/>
            </a:lvl7pPr>
            <a:lvl8pPr marL="7199940" indent="0">
              <a:buNone/>
              <a:defRPr sz="2000"/>
            </a:lvl8pPr>
            <a:lvl9pPr marL="822850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7616001-8158-49EC-B236-BB2673918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2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13" tIns="102856" rIns="205713" bIns="1028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  <a:endParaRPr lang="mt-MT" altLang="mt-MT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  <a:endParaRPr lang="mt-MT" alt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205713" tIns="102856" rIns="205713" bIns="102856" rtlCol="0" anchor="ctr"/>
          <a:lstStyle>
            <a:lvl1pPr algn="l">
              <a:defRPr sz="27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205713" tIns="102856" rIns="205713" bIns="102856" rtlCol="0" anchor="ctr"/>
          <a:lstStyle>
            <a:lvl1pPr algn="ctr">
              <a:defRPr sz="27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205713" tIns="102856" rIns="205713" bIns="102856" rtlCol="0" anchor="ctr"/>
          <a:lstStyle>
            <a:lvl1pPr algn="r">
              <a:defRPr sz="27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6D28C-8EB1-4A2B-85E9-873EDAAE4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5pPr>
      <a:lvl6pPr marL="1028563" algn="ctr" rtl="0" fontAlgn="base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6pPr>
      <a:lvl7pPr marL="2057126" algn="ctr" rtl="0" fontAlgn="base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7pPr>
      <a:lvl8pPr marL="3085689" algn="ctr" rtl="0" fontAlgn="base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8pPr>
      <a:lvl9pPr marL="4114251" algn="ctr" rtl="0" fontAlgn="base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9pPr>
    </p:titleStyle>
    <p:bodyStyle>
      <a:lvl1pPr marL="771422" indent="-7714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71415" indent="-6428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71407" indent="-5142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9970" indent="-5142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628533" indent="-5142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657096" indent="-514281" algn="l" defTabSz="205712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685658" indent="-514281" algn="l" defTabSz="205712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7714221" indent="-514281" algn="l" defTabSz="205712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8742784" indent="-514281" algn="l" defTabSz="205712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t-MT"/>
      </a:defPPr>
      <a:lvl1pPr marL="0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63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126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689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251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2814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377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9940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503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06770" y="6072495"/>
            <a:ext cx="415508" cy="4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13" tIns="102856" rIns="205713" bIns="10285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3258402"/>
            <a:ext cx="23127567" cy="651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13" tIns="102856" rIns="205713" bIns="10285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Ktieb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Profeta Ġona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Ġona 3, 1-10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0" y="233673"/>
            <a:ext cx="23399750" cy="1213264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3F1C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la jirgħu u lanqas</a:t>
            </a:r>
            <a:endParaRPr lang="mt-MT" sz="15500" b="1" dirty="0">
              <a:solidFill>
                <a:srgbClr val="3F1C5A"/>
              </a:solidFill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3F1C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jixorbu ilma. U jinksew bi xkejjer, kemm il-bnedmin u kemm l-annimali jgħajtu b’qawwa lejn Alla,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03450"/>
            <a:ext cx="23399750" cy="97930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3F1C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kull wieħed jerġa’ lura minn triqtu l-ħażina u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3F1C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mill-ħsara li għamel b’idejh. </a:t>
            </a:r>
            <a:endParaRPr lang="en-US" sz="15500" b="1" i="1" dirty="0">
              <a:solidFill>
                <a:srgbClr val="3F1C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94619" y="179314"/>
            <a:ext cx="22682520" cy="12039989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3F1C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jaf jekk Alla jibdilux u jisgħobx bih, u jdur </a:t>
            </a:r>
            <a:endParaRPr lang="en-GB" sz="15500" b="1" i="1" dirty="0">
              <a:solidFill>
                <a:srgbClr val="3F1C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3F1C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mill-korla mixgħula tiegħu, u aħna ma nintilfux!” </a:t>
            </a:r>
            <a:endParaRPr lang="en-US" sz="15500" b="1" i="1" dirty="0">
              <a:solidFill>
                <a:srgbClr val="3F1C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0" y="251322"/>
            <a:ext cx="23399750" cy="1200370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U Alla ra x’għamlu, kif reġgħu lura minn triqthom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il-ħażina. U Alla raġa’ </a:t>
            </a:r>
            <a:r>
              <a:rPr lang="mt-MT" altLang="mt-MT" sz="15500" dirty="0">
                <a:latin typeface="Times New Roman" panose="02020603050405020304" pitchFamily="18" charset="0"/>
              </a:rPr>
              <a:t>bdielu mid-deni li qal li kien se jagħmlilhom, u ma għamlux.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828741" y="3709034"/>
            <a:ext cx="21742268" cy="590332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None/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b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79714"/>
            <a:ext cx="23399750" cy="7663638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 tal-ħtijiet int tagħati kas, Mulej, min jista’ jżomm sħiħ?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4699" y="755378"/>
            <a:ext cx="16698801" cy="2477603"/>
          </a:xfrm>
          <a:prstGeom prst="rect">
            <a:avLst/>
          </a:prstGeom>
        </p:spPr>
        <p:txBody>
          <a:bodyPr wrap="none" lIns="91439" tIns="45721" rIns="91439" bIns="45721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828742" y="1328174"/>
            <a:ext cx="21652894" cy="9508324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qiegħ l-ar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 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insejjaħlek, Mulej: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sma’, Sidi,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il-leħen tiegħi!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828742" y="2521334"/>
            <a:ext cx="21652894" cy="7955124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jkunu widnejk miftuħa,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 u nitolbok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bil-ħniena.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881555" y="2249748"/>
            <a:ext cx="21689454" cy="7794662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 tal-ħtijiet int tagħati kas, Mulej, 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jista’ jżomm sħiħ?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828742" y="2627586"/>
            <a:ext cx="21494459" cy="706124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 tal-ħtijiet int tagħti kas, Mulej,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Sidi,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jista’ jżomm sħiħ?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86607" y="2537929"/>
            <a:ext cx="22826536" cy="752413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F’dak iż-żmien, il-kelma tal-Mulej għat-tieni darba waslet lil Ġona u qallu: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828742" y="1187426"/>
            <a:ext cx="21494459" cy="706124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għandek hemm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il-maħfra,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hekk inqimuk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fil-biża’ tiegħek.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881555" y="2249748"/>
            <a:ext cx="21689454" cy="7794662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 tal-ħtijiet int tagħati kas, Mulej, 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jista’ jżomm sħiħ?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828742" y="2399935"/>
            <a:ext cx="21652894" cy="721242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Jistenna Iżrael lill-Mulej!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għand il-Mulej hemm it-tieba,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828742" y="2759975"/>
            <a:ext cx="21652894" cy="735644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l-fidwa għandu bil-kotra.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li jifdi lil Iżrael minn ħtijietu kollha.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881555" y="2249748"/>
            <a:ext cx="21689454" cy="7794662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 tal-ħtijiet int tagħati kas, Mulej, 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jista’ jżomm sħiħ?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156986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826710" y="3811659"/>
            <a:ext cx="21746329" cy="497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13" tIns="102856" rIns="205713" bIns="1028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H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ienja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dawk li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jisimgħu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kelma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ta’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Alla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u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jħarsuha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156986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031332"/>
            <a:ext cx="23399750" cy="1053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skont 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 </a:t>
            </a:r>
          </a:p>
          <a:p>
            <a:pPr algn="ctr" eaLnBrk="0" hangingPunct="0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10, 38-42</a:t>
            </a: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endParaRPr lang="en-GB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33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555547" y="1341413"/>
            <a:ext cx="22844203" cy="9918749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F’dak iż-żmien, huma u mexjin, Ġes</a:t>
            </a:r>
            <a:r>
              <a:rPr lang="en-US" altLang="mt-MT" sz="15500" dirty="0">
                <a:latin typeface="Times New Roman" panose="02020603050405020304" pitchFamily="18" charset="0"/>
              </a:rPr>
              <a:t>ù</a:t>
            </a:r>
            <a:r>
              <a:rPr lang="mt-MT" altLang="mt-MT" sz="15500" dirty="0">
                <a:latin typeface="Times New Roman" panose="02020603050405020304" pitchFamily="18" charset="0"/>
              </a:rPr>
              <a:t> daħal f’raħal, u laqgħetu għandha waħda mara jisimha Marta.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286607" y="1475458"/>
            <a:ext cx="22826536" cy="964907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it-I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“Qum, mur f’Ninwe’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it-I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il-belt il-kbira,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xandri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ha li ngħidlek jien.”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04244"/>
            <a:ext cx="23399750" cy="97930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fi-FI" altLang="mt-MT" sz="15500" dirty="0">
                <a:latin typeface="Times New Roman" panose="02020603050405020304" pitchFamily="18" charset="0"/>
              </a:rPr>
              <a:t>Din kellha oħtha, jisimha Marija</a:t>
            </a:r>
            <a:r>
              <a:rPr lang="mt-MT" altLang="mt-MT" sz="15500" dirty="0">
                <a:latin typeface="Times New Roman" panose="02020603050405020304" pitchFamily="18" charset="0"/>
              </a:rPr>
              <a:t> li niżlet bilqiegħda </a:t>
            </a:r>
            <a:r>
              <a:rPr lang="mt-MT" sz="15500" dirty="0">
                <a:latin typeface="Times New Roman" panose="02020603050405020304" pitchFamily="18" charset="0"/>
              </a:rPr>
              <a:t>f’riġlejn il-Mulej tisimgħu x’kien qiegħed jgħid.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0" y="2577747"/>
            <a:ext cx="23399750" cy="744608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Iżda Marta kienet moħħha fuq il-ħafna xogħol tad-dar. Imbagħad resqet u qaltlu: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59EB2-4C9E-FAAD-7A14-DABEF57ED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>
            <a:extLst>
              <a:ext uri="{FF2B5EF4-FFF2-40B4-BE49-F238E27FC236}">
                <a16:creationId xmlns:a16="http://schemas.microsoft.com/office/drawing/2014/main" id="{A8189574-40A5-46F1-30A5-1D320D4880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29989" y="1389615"/>
            <a:ext cx="23399750" cy="982234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“Mulej, m’intix tara kif oħti ħalliet ix-xogħol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ollu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fuqi biss? Mela għidilha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taqbad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tagħmel xi ħaġa miegħi.”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849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626985" y="4884283"/>
            <a:ext cx="22145780" cy="283301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Qabeż il-Mulej u qalilha: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84668"/>
            <a:ext cx="23399750" cy="9830651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“Marta Marta! Inti taħseb wisq u tinkwieta fuq ħafna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ħwejjeġ; imma waħda hi meħtieġa.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74F47-0435-5758-C79C-CF58E51A4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>
            <a:extLst>
              <a:ext uri="{FF2B5EF4-FFF2-40B4-BE49-F238E27FC236}">
                <a16:creationId xmlns:a16="http://schemas.microsoft.com/office/drawing/2014/main" id="{46DDFB59-F5D3-7EAA-534D-FD616CCDEF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619" y="3779714"/>
            <a:ext cx="23399750" cy="504056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Marija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ħażlet l-aħjar sehem, li 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jitteħdilhiex.”</a:t>
            </a:r>
          </a:p>
        </p:txBody>
      </p:sp>
    </p:spTree>
    <p:extLst>
      <p:ext uri="{BB962C8B-B14F-4D97-AF65-F5344CB8AC3E}">
        <p14:creationId xmlns:p14="http://schemas.microsoft.com/office/powerpoint/2010/main" val="4276147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964833" y="3564484"/>
            <a:ext cx="21470084" cy="547260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None/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58615" y="269677"/>
            <a:ext cx="22682520" cy="1206063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U Ġona qam u mar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f’Ninwè kif qallu l-Mulej.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Issa Ninwè kienet belt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kbira għall-aħħar, trid tlitt ijiem biex ti</a:t>
            </a:r>
            <a:r>
              <a:rPr lang="en-US" altLang="mt-MT" sz="15500" dirty="0">
                <a:latin typeface="Times New Roman" panose="02020603050405020304" pitchFamily="18" charset="0"/>
              </a:rPr>
              <a:t>m</a:t>
            </a:r>
            <a:r>
              <a:rPr lang="mt-MT" altLang="mt-MT" sz="15500" dirty="0">
                <a:latin typeface="Times New Roman" panose="02020603050405020304" pitchFamily="18" charset="0"/>
              </a:rPr>
              <a:t>xiha. 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58615" y="2537929"/>
            <a:ext cx="22682520" cy="752413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Ġona, kif daħal il-belt, beda ġurnata mixi, ixandar u jgħid: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3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-1" y="0"/>
            <a:ext cx="23399751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“Erbgħin jum ieħor, u Ninwè ssir ħerba.”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In-nies ta’ Ninwè emmnu </a:t>
            </a:r>
            <a:r>
              <a:rPr lang="en-US" sz="15500" dirty="0">
                <a:latin typeface="Times New Roman" panose="02020603050405020304" pitchFamily="18" charset="0"/>
              </a:rPr>
              <a:t>f</a:t>
            </a:r>
            <a:r>
              <a:rPr lang="mt-MT" sz="15500" dirty="0">
                <a:latin typeface="Times New Roman" panose="02020603050405020304" pitchFamily="18" charset="0"/>
              </a:rPr>
              <a:t>’Alla, nedew sawma u libsu </a:t>
            </a:r>
            <a:r>
              <a:rPr lang="mt-MT" sz="15500" spc="-150" dirty="0">
                <a:latin typeface="Times New Roman" panose="02020603050405020304" pitchFamily="18" charset="0"/>
              </a:rPr>
              <a:t>x-xkejjer, mill-kbir saż-żgħir.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17573" y="456805"/>
            <a:ext cx="23364603" cy="1168796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L</a:t>
            </a:r>
            <a:r>
              <a:rPr lang="en-US" sz="15500" dirty="0">
                <a:latin typeface="Times New Roman" panose="02020603050405020304" pitchFamily="18" charset="0"/>
              </a:rPr>
              <a:t>’</a:t>
            </a:r>
            <a:r>
              <a:rPr lang="mt-MT" sz="15500" dirty="0">
                <a:latin typeface="Times New Roman" panose="02020603050405020304" pitchFamily="18" charset="0"/>
              </a:rPr>
              <a:t>aħbar waslet għand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is-sultan ta’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Ninwè, </a:t>
            </a:r>
            <a:r>
              <a:rPr lang="mt-MT" altLang="mt-MT" sz="15500" dirty="0">
                <a:latin typeface="Times New Roman" panose="02020603050405020304" pitchFamily="18" charset="0"/>
              </a:rPr>
              <a:t>u qam minn fuq it-tron tiegħu, neħħa minn fuqu l-mantell tiegħu,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1601825"/>
            <a:ext cx="22481635" cy="93963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inkesa bi xkora, u ntasab fuq l-irmied.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U ħarġu jxandru  u jgħidu f’Ninwè</a:t>
            </a:r>
            <a:r>
              <a:rPr lang="en-US" altLang="mt-MT" sz="15500" dirty="0">
                <a:latin typeface="Times New Roman" panose="02020603050405020304" pitchFamily="18" charset="0"/>
              </a:rPr>
              <a:t>:</a:t>
            </a:r>
            <a:endParaRPr lang="mt-MT" alt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0"/>
            <a:ext cx="22481635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mt-MT" sz="15500" b="1" i="1" dirty="0">
                <a:solidFill>
                  <a:srgbClr val="3F1C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B’digriet tas-sultan u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3F1C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tal-kbarat tiegħu: La nies, la annimali, la bhejjem </a:t>
            </a:r>
            <a:endParaRPr lang="en-US" sz="15500" b="1" i="1" dirty="0">
              <a:solidFill>
                <a:srgbClr val="3F1C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3F1C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lanqas merħliet, ħadd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3F1C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</a:t>
            </a:r>
            <a:r>
              <a:rPr lang="mt-MT" sz="15500" b="1" i="1" dirty="0">
                <a:solidFill>
                  <a:srgbClr val="3F1C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’għandu jduq xejn, </a:t>
            </a:r>
            <a:endParaRPr lang="en-US" sz="15500" b="1" i="1" dirty="0">
              <a:solidFill>
                <a:srgbClr val="3F1C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564</Words>
  <Application>Microsoft Office PowerPoint</Application>
  <PresentationFormat>Custom</PresentationFormat>
  <Paragraphs>73</Paragraphs>
  <Slides>37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Franklin Gothic Book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30</cp:revision>
  <dcterms:created xsi:type="dcterms:W3CDTF">2011-09-05T20:03:49Z</dcterms:created>
  <dcterms:modified xsi:type="dcterms:W3CDTF">2025-09-11T05:35:39Z</dcterms:modified>
</cp:coreProperties>
</file>